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414" r:id="rId1"/>
  </p:sldMasterIdLst>
  <p:notesMasterIdLst>
    <p:notesMasterId r:id="rId32"/>
  </p:notesMasterIdLst>
  <p:handoutMasterIdLst>
    <p:handoutMasterId r:id="rId33"/>
  </p:handoutMasterIdLst>
  <p:sldIdLst>
    <p:sldId id="1328" r:id="rId2"/>
    <p:sldId id="1331" r:id="rId3"/>
    <p:sldId id="1033" r:id="rId4"/>
    <p:sldId id="1620" r:id="rId5"/>
    <p:sldId id="1034" r:id="rId6"/>
    <p:sldId id="1616" r:id="rId7"/>
    <p:sldId id="1619" r:id="rId8"/>
    <p:sldId id="1617" r:id="rId9"/>
    <p:sldId id="1618" r:id="rId10"/>
    <p:sldId id="1162" r:id="rId11"/>
    <p:sldId id="1621" r:id="rId12"/>
    <p:sldId id="1622" r:id="rId13"/>
    <p:sldId id="1623" r:id="rId14"/>
    <p:sldId id="1165" r:id="rId15"/>
    <p:sldId id="1624" r:id="rId16"/>
    <p:sldId id="1625" r:id="rId17"/>
    <p:sldId id="1626" r:id="rId18"/>
    <p:sldId id="1164" r:id="rId19"/>
    <p:sldId id="1627" r:id="rId20"/>
    <p:sldId id="1628" r:id="rId21"/>
    <p:sldId id="1166" r:id="rId22"/>
    <p:sldId id="1629" r:id="rId23"/>
    <p:sldId id="1630" r:id="rId24"/>
    <p:sldId id="1167" r:id="rId25"/>
    <p:sldId id="1631" r:id="rId26"/>
    <p:sldId id="1168" r:id="rId27"/>
    <p:sldId id="1043" r:id="rId28"/>
    <p:sldId id="1633" r:id="rId29"/>
    <p:sldId id="1632" r:id="rId30"/>
    <p:sldId id="1634" r:id="rId31"/>
  </p:sldIdLst>
  <p:sldSz cx="12192000" cy="6858000"/>
  <p:notesSz cx="7315200" cy="96012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521415D9-36F7-43E2-AB2F-B90AF26B5E84}">
      <p14:sectionLst xmlns:p14="http://schemas.microsoft.com/office/powerpoint/2010/main">
        <p14:section name="Default Section" id="{8754B654-E794-40A1-B02F-BF735BE17F8F}">
          <p14:sldIdLst>
            <p14:sldId id="1328"/>
            <p14:sldId id="1331"/>
          </p14:sldIdLst>
        </p14:section>
        <p14:section name="Predavanje 1 - Osnovni pojmovi" id="{9202098E-B8C6-4AA9-84DC-C7B09BBCACD2}">
          <p14:sldIdLst>
            <p14:sldId id="1033"/>
            <p14:sldId id="1620"/>
            <p14:sldId id="1034"/>
            <p14:sldId id="1616"/>
            <p14:sldId id="1619"/>
            <p14:sldId id="1617"/>
            <p14:sldId id="1618"/>
            <p14:sldId id="1162"/>
            <p14:sldId id="1621"/>
            <p14:sldId id="1622"/>
            <p14:sldId id="1623"/>
            <p14:sldId id="1165"/>
            <p14:sldId id="1624"/>
            <p14:sldId id="1625"/>
            <p14:sldId id="1626"/>
            <p14:sldId id="1164"/>
            <p14:sldId id="1627"/>
            <p14:sldId id="1628"/>
            <p14:sldId id="1166"/>
            <p14:sldId id="1629"/>
            <p14:sldId id="1630"/>
            <p14:sldId id="1167"/>
            <p14:sldId id="1631"/>
            <p14:sldId id="1168"/>
            <p14:sldId id="1043"/>
            <p14:sldId id="1633"/>
            <p14:sldId id="1632"/>
            <p14:sldId id="16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4F9"/>
    <a:srgbClr val="1A3260"/>
    <a:srgbClr val="0078D3"/>
    <a:srgbClr val="33BEEE"/>
    <a:srgbClr val="464BF7"/>
    <a:srgbClr val="B8CCE4"/>
    <a:srgbClr val="4655CC"/>
    <a:srgbClr val="1343F2"/>
    <a:srgbClr val="0F75BC"/>
    <a:srgbClr val="FBA8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C1EB3-3C51-406C-A0E5-4B2E9BEFEA09}" v="2" dt="2025-12-22T22:16:42.0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2"/>
    <p:restoredTop sz="94307" autoAdjust="0"/>
  </p:normalViewPr>
  <p:slideViewPr>
    <p:cSldViewPr snapToGrid="0">
      <p:cViewPr varScale="1">
        <p:scale>
          <a:sx n="182" d="100"/>
          <a:sy n="182" d="100"/>
        </p:scale>
        <p:origin x="440"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3106" name="Rectangle 2">
            <a:extLst>
              <a:ext uri="{FF2B5EF4-FFF2-40B4-BE49-F238E27FC236}">
                <a16:creationId xmlns:a16="http://schemas.microsoft.com/office/drawing/2014/main" id="{7455714D-0554-CC28-7916-D8770E3EF4D8}"/>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eaLnBrk="1" fontAlgn="auto" hangingPunct="1">
              <a:spcBef>
                <a:spcPts val="0"/>
              </a:spcBef>
              <a:spcAft>
                <a:spcPts val="0"/>
              </a:spcAft>
              <a:defRPr sz="1300" u="none">
                <a:latin typeface="Times New Roman" panose="02020603050405020304" pitchFamily="18" charset="0"/>
              </a:defRPr>
            </a:lvl1pPr>
          </a:lstStyle>
          <a:p>
            <a:pPr>
              <a:defRPr/>
            </a:pPr>
            <a:endParaRPr lang="en-US" altLang="sr-Latn-RS"/>
          </a:p>
        </p:txBody>
      </p:sp>
      <p:sp>
        <p:nvSpPr>
          <p:cNvPr id="303107" name="Rectangle 3">
            <a:extLst>
              <a:ext uri="{FF2B5EF4-FFF2-40B4-BE49-F238E27FC236}">
                <a16:creationId xmlns:a16="http://schemas.microsoft.com/office/drawing/2014/main" id="{ACFCB1A7-953E-B6B3-31D5-56C8A9BA0CD5}"/>
              </a:ext>
            </a:extLst>
          </p:cNvPr>
          <p:cNvSpPr>
            <a:spLocks noGrp="1" noChangeArrowheads="1"/>
          </p:cNvSpPr>
          <p:nvPr>
            <p:ph type="dt" sz="quarter" idx="1"/>
          </p:nvPr>
        </p:nvSpPr>
        <p:spPr bwMode="auto">
          <a:xfrm>
            <a:off x="4144963" y="0"/>
            <a:ext cx="3170237"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eaLnBrk="1" fontAlgn="auto" hangingPunct="1">
              <a:spcBef>
                <a:spcPts val="0"/>
              </a:spcBef>
              <a:spcAft>
                <a:spcPts val="0"/>
              </a:spcAft>
              <a:defRPr sz="1300" u="none">
                <a:latin typeface="Times New Roman" panose="02020603050405020304" pitchFamily="18" charset="0"/>
              </a:defRPr>
            </a:lvl1pPr>
          </a:lstStyle>
          <a:p>
            <a:pPr>
              <a:defRPr/>
            </a:pPr>
            <a:endParaRPr lang="en-US" altLang="sr-Latn-RS"/>
          </a:p>
        </p:txBody>
      </p:sp>
      <p:sp>
        <p:nvSpPr>
          <p:cNvPr id="303108" name="Rectangle 4">
            <a:extLst>
              <a:ext uri="{FF2B5EF4-FFF2-40B4-BE49-F238E27FC236}">
                <a16:creationId xmlns:a16="http://schemas.microsoft.com/office/drawing/2014/main" id="{01F286A7-2558-12CD-DBEE-59D06DD063E9}"/>
              </a:ext>
            </a:extLst>
          </p:cNvPr>
          <p:cNvSpPr>
            <a:spLocks noGrp="1" noChangeArrowheads="1"/>
          </p:cNvSpPr>
          <p:nvPr>
            <p:ph type="ftr" sz="quarter" idx="2"/>
          </p:nvPr>
        </p:nvSpPr>
        <p:spPr bwMode="auto">
          <a:xfrm>
            <a:off x="0" y="9121775"/>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eaLnBrk="1" fontAlgn="auto" hangingPunct="1">
              <a:spcBef>
                <a:spcPts val="0"/>
              </a:spcBef>
              <a:spcAft>
                <a:spcPts val="0"/>
              </a:spcAft>
              <a:defRPr sz="1300" u="none">
                <a:latin typeface="Times New Roman" panose="02020603050405020304" pitchFamily="18" charset="0"/>
              </a:defRPr>
            </a:lvl1pPr>
          </a:lstStyle>
          <a:p>
            <a:pPr>
              <a:defRPr/>
            </a:pPr>
            <a:r>
              <a:rPr lang="en-US" altLang="sr-Latn-RS"/>
              <a:t>Mikroprocesorski sistemi</a:t>
            </a:r>
          </a:p>
        </p:txBody>
      </p:sp>
      <p:sp>
        <p:nvSpPr>
          <p:cNvPr id="303109" name="Rectangle 5">
            <a:extLst>
              <a:ext uri="{FF2B5EF4-FFF2-40B4-BE49-F238E27FC236}">
                <a16:creationId xmlns:a16="http://schemas.microsoft.com/office/drawing/2014/main" id="{9D1E2A9E-7A7D-888F-A5A0-421745B64028}"/>
              </a:ext>
            </a:extLst>
          </p:cNvPr>
          <p:cNvSpPr>
            <a:spLocks noGrp="1" noChangeArrowheads="1"/>
          </p:cNvSpPr>
          <p:nvPr>
            <p:ph type="sldNum" sz="quarter" idx="3"/>
          </p:nvPr>
        </p:nvSpPr>
        <p:spPr bwMode="auto">
          <a:xfrm>
            <a:off x="4144963" y="9121775"/>
            <a:ext cx="3170237"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eaLnBrk="1" hangingPunct="1">
              <a:defRPr sz="1300">
                <a:latin typeface="Times New Roman" panose="02020603050405020304" pitchFamily="18" charset="0"/>
              </a:defRPr>
            </a:lvl1pPr>
          </a:lstStyle>
          <a:p>
            <a:pPr>
              <a:defRPr/>
            </a:pPr>
            <a:fld id="{BD83543E-22E1-4515-9150-2771819B7BAD}" type="slidenum">
              <a:rPr lang="en-US" altLang="sr-Latn-RS"/>
              <a:pPr>
                <a:defRPr/>
              </a:pPr>
              <a:t>‹#›</a:t>
            </a:fld>
            <a:endParaRPr lang="en-US" altLang="sr-Latn-R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082" name="Rectangle 2">
            <a:extLst>
              <a:ext uri="{FF2B5EF4-FFF2-40B4-BE49-F238E27FC236}">
                <a16:creationId xmlns:a16="http://schemas.microsoft.com/office/drawing/2014/main" id="{2EC5E5F8-B278-2DB3-7B7D-819063E3DC54}"/>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eaLnBrk="1" fontAlgn="auto" hangingPunct="1">
              <a:spcBef>
                <a:spcPts val="0"/>
              </a:spcBef>
              <a:spcAft>
                <a:spcPts val="0"/>
              </a:spcAft>
              <a:defRPr sz="1300" u="none">
                <a:latin typeface="Times New Roman" panose="02020603050405020304" pitchFamily="18" charset="0"/>
              </a:defRPr>
            </a:lvl1pPr>
          </a:lstStyle>
          <a:p>
            <a:pPr>
              <a:defRPr/>
            </a:pPr>
            <a:endParaRPr lang="en-US" altLang="sr-Latn-RS"/>
          </a:p>
        </p:txBody>
      </p:sp>
      <p:sp>
        <p:nvSpPr>
          <p:cNvPr id="430083" name="Rectangle 3">
            <a:extLst>
              <a:ext uri="{FF2B5EF4-FFF2-40B4-BE49-F238E27FC236}">
                <a16:creationId xmlns:a16="http://schemas.microsoft.com/office/drawing/2014/main" id="{11ED0AAC-07C2-11BB-0122-C1EF5E579429}"/>
              </a:ext>
            </a:extLst>
          </p:cNvPr>
          <p:cNvSpPr>
            <a:spLocks noGrp="1" noChangeArrowheads="1"/>
          </p:cNvSpPr>
          <p:nvPr>
            <p:ph type="dt" idx="1"/>
          </p:nvPr>
        </p:nvSpPr>
        <p:spPr bwMode="auto">
          <a:xfrm>
            <a:off x="4144963" y="0"/>
            <a:ext cx="3170237"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eaLnBrk="1" fontAlgn="auto" hangingPunct="1">
              <a:spcBef>
                <a:spcPts val="0"/>
              </a:spcBef>
              <a:spcAft>
                <a:spcPts val="0"/>
              </a:spcAft>
              <a:defRPr sz="1300" u="none">
                <a:latin typeface="Times New Roman" panose="02020603050405020304" pitchFamily="18" charset="0"/>
              </a:defRPr>
            </a:lvl1pPr>
          </a:lstStyle>
          <a:p>
            <a:pPr>
              <a:defRPr/>
            </a:pPr>
            <a:endParaRPr lang="en-US" altLang="sr-Latn-RS"/>
          </a:p>
        </p:txBody>
      </p:sp>
      <p:sp>
        <p:nvSpPr>
          <p:cNvPr id="37892" name="Rectangle 4">
            <a:extLst>
              <a:ext uri="{FF2B5EF4-FFF2-40B4-BE49-F238E27FC236}">
                <a16:creationId xmlns:a16="http://schemas.microsoft.com/office/drawing/2014/main" id="{D6996911-9241-311C-D9B9-95D852F38671}"/>
              </a:ext>
            </a:extLst>
          </p:cNvPr>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30085" name="Rectangle 5">
            <a:extLst>
              <a:ext uri="{FF2B5EF4-FFF2-40B4-BE49-F238E27FC236}">
                <a16:creationId xmlns:a16="http://schemas.microsoft.com/office/drawing/2014/main" id="{8CF2E581-EF47-25DF-861A-8A749C43F0EF}"/>
              </a:ext>
            </a:extLst>
          </p:cNvPr>
          <p:cNvSpPr>
            <a:spLocks noGrp="1" noChangeArrowheads="1"/>
          </p:cNvSpPr>
          <p:nvPr>
            <p:ph type="body" sz="quarter" idx="3"/>
          </p:nvPr>
        </p:nvSpPr>
        <p:spPr bwMode="auto">
          <a:xfrm>
            <a:off x="974725" y="4560888"/>
            <a:ext cx="5365750" cy="4319587"/>
          </a:xfrm>
          <a:prstGeom prst="rect">
            <a:avLst/>
          </a:prstGeom>
          <a:noFill/>
          <a:ln>
            <a:noFill/>
          </a:ln>
          <a:effectLst/>
        </p:spPr>
        <p:txBody>
          <a:bodyPr vert="horz" wrap="square" lIns="96661" tIns="48331" rIns="96661" bIns="48331" numCol="1" anchor="t" anchorCtr="0" compatLnSpc="1">
            <a:prstTxWarp prst="textNoShape">
              <a:avLst/>
            </a:prstTxWarp>
          </a:bodyPr>
          <a:lstStyle/>
          <a:p>
            <a:pPr lvl="0"/>
            <a:r>
              <a:rPr lang="en-US" altLang="sr-Latn-RS" noProof="0"/>
              <a:t>Click to edit Master text styles</a:t>
            </a:r>
          </a:p>
          <a:p>
            <a:pPr lvl="1"/>
            <a:r>
              <a:rPr lang="en-US" altLang="sr-Latn-RS" noProof="0"/>
              <a:t>Second level</a:t>
            </a:r>
          </a:p>
          <a:p>
            <a:pPr lvl="2"/>
            <a:r>
              <a:rPr lang="en-US" altLang="sr-Latn-RS" noProof="0"/>
              <a:t>Third level</a:t>
            </a:r>
          </a:p>
          <a:p>
            <a:pPr lvl="3"/>
            <a:r>
              <a:rPr lang="en-US" altLang="sr-Latn-RS" noProof="0"/>
              <a:t>Fourth level</a:t>
            </a:r>
          </a:p>
          <a:p>
            <a:pPr lvl="4"/>
            <a:r>
              <a:rPr lang="en-US" altLang="sr-Latn-RS" noProof="0"/>
              <a:t>Fifth level</a:t>
            </a:r>
          </a:p>
        </p:txBody>
      </p:sp>
      <p:sp>
        <p:nvSpPr>
          <p:cNvPr id="430086" name="Rectangle 6">
            <a:extLst>
              <a:ext uri="{FF2B5EF4-FFF2-40B4-BE49-F238E27FC236}">
                <a16:creationId xmlns:a16="http://schemas.microsoft.com/office/drawing/2014/main" id="{8BE64C73-249E-04EB-F088-820FB760126E}"/>
              </a:ext>
            </a:extLst>
          </p:cNvPr>
          <p:cNvSpPr>
            <a:spLocks noGrp="1" noChangeArrowheads="1"/>
          </p:cNvSpPr>
          <p:nvPr>
            <p:ph type="ftr" sz="quarter" idx="4"/>
          </p:nvPr>
        </p:nvSpPr>
        <p:spPr bwMode="auto">
          <a:xfrm>
            <a:off x="0" y="9121775"/>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eaLnBrk="1" fontAlgn="auto" hangingPunct="1">
              <a:spcBef>
                <a:spcPts val="0"/>
              </a:spcBef>
              <a:spcAft>
                <a:spcPts val="0"/>
              </a:spcAft>
              <a:defRPr sz="1300" u="none">
                <a:latin typeface="Times New Roman" panose="02020603050405020304" pitchFamily="18" charset="0"/>
              </a:defRPr>
            </a:lvl1pPr>
          </a:lstStyle>
          <a:p>
            <a:pPr>
              <a:defRPr/>
            </a:pPr>
            <a:r>
              <a:rPr lang="en-US" altLang="sr-Latn-RS"/>
              <a:t>Mikroprocesorski sistemi</a:t>
            </a:r>
          </a:p>
        </p:txBody>
      </p:sp>
      <p:sp>
        <p:nvSpPr>
          <p:cNvPr id="430087" name="Rectangle 7">
            <a:extLst>
              <a:ext uri="{FF2B5EF4-FFF2-40B4-BE49-F238E27FC236}">
                <a16:creationId xmlns:a16="http://schemas.microsoft.com/office/drawing/2014/main" id="{3722755F-18FA-75F8-3261-D37C12D7B0A6}"/>
              </a:ext>
            </a:extLst>
          </p:cNvPr>
          <p:cNvSpPr>
            <a:spLocks noGrp="1" noChangeArrowheads="1"/>
          </p:cNvSpPr>
          <p:nvPr>
            <p:ph type="sldNum" sz="quarter" idx="5"/>
          </p:nvPr>
        </p:nvSpPr>
        <p:spPr bwMode="auto">
          <a:xfrm>
            <a:off x="4144963" y="9121775"/>
            <a:ext cx="3170237"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eaLnBrk="1" hangingPunct="1">
              <a:defRPr sz="1300">
                <a:latin typeface="Times New Roman" panose="02020603050405020304" pitchFamily="18" charset="0"/>
              </a:defRPr>
            </a:lvl1pPr>
          </a:lstStyle>
          <a:p>
            <a:pPr>
              <a:defRPr/>
            </a:pPr>
            <a:fld id="{439BB2CD-88E9-43BC-80ED-C55726723C28}" type="slidenum">
              <a:rPr lang="en-US" altLang="sr-Latn-RS"/>
              <a:pPr>
                <a:defRPr/>
              </a:pPr>
              <a:t>‹#›</a:t>
            </a:fld>
            <a:endParaRPr lang="en-US" altLang="sr-Latn-RS"/>
          </a:p>
        </p:txBody>
      </p:sp>
    </p:spTree>
    <p:extLst>
      <p:ext uri="{BB962C8B-B14F-4D97-AF65-F5344CB8AC3E}">
        <p14:creationId xmlns:p14="http://schemas.microsoft.com/office/powerpoint/2010/main" val="641023199"/>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si.rs/budimo-pametni/"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si.rs/budimo-pametni/"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si.rs/budimo-pametn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dsi.rs/budimo-pametni/"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A4A645D4-1EC2-D27B-804B-0D9461842299}"/>
              </a:ext>
            </a:extLst>
          </p:cNvPr>
          <p:cNvSpPr>
            <a:spLocks noGrp="1" noRot="1" noChangeAspect="1" noChangeArrowheads="1" noTextEdit="1"/>
          </p:cNvSpPr>
          <p:nvPr>
            <p:ph type="sldImg"/>
          </p:nvPr>
        </p:nvSpPr>
        <p:spPr>
          <a:ln/>
        </p:spPr>
      </p:sp>
      <p:sp>
        <p:nvSpPr>
          <p:cNvPr id="18435" name="Notes Placeholder 2">
            <a:extLst>
              <a:ext uri="{FF2B5EF4-FFF2-40B4-BE49-F238E27FC236}">
                <a16:creationId xmlns:a16="http://schemas.microsoft.com/office/drawing/2014/main" id="{6C7361E3-B230-EDF8-933C-A274E80A8DB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dirty="0"/>
          </a:p>
        </p:txBody>
      </p:sp>
      <p:sp>
        <p:nvSpPr>
          <p:cNvPr id="18436" name="Footer Placeholder 3">
            <a:extLst>
              <a:ext uri="{FF2B5EF4-FFF2-40B4-BE49-F238E27FC236}">
                <a16:creationId xmlns:a16="http://schemas.microsoft.com/office/drawing/2014/main" id="{22907C44-7EC1-14F1-5983-686A9E02A3AB}"/>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18437" name="Slide Number Placeholder 4">
            <a:extLst>
              <a:ext uri="{FF2B5EF4-FFF2-40B4-BE49-F238E27FC236}">
                <a16:creationId xmlns:a16="http://schemas.microsoft.com/office/drawing/2014/main" id="{E901CC23-ED5B-5BA2-A0B8-CF36CE019B5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B4314D2D-6E80-9540-9295-AB7B6B131CE2}" type="slidenum">
              <a:rPr lang="en-US" altLang="sr-Latn-RS" u="none" smtClean="0">
                <a:latin typeface="Times New Roman" panose="02020603050405020304" pitchFamily="18" charset="0"/>
              </a:rPr>
              <a:pPr/>
              <a:t>3</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4189789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3427424E-56B0-FF3D-2B3E-E92E5DEC1305}"/>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22CE5621-BE44-3853-8FA1-AA7B80DBA00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5604" name="Footer Placeholder 3">
            <a:extLst>
              <a:ext uri="{FF2B5EF4-FFF2-40B4-BE49-F238E27FC236}">
                <a16:creationId xmlns:a16="http://schemas.microsoft.com/office/drawing/2014/main" id="{F5BBA1D8-CEE9-24CB-4630-6614E4BD9D55}"/>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5605" name="Slide Number Placeholder 4">
            <a:extLst>
              <a:ext uri="{FF2B5EF4-FFF2-40B4-BE49-F238E27FC236}">
                <a16:creationId xmlns:a16="http://schemas.microsoft.com/office/drawing/2014/main" id="{DF9AE8C3-C2DF-E09A-0F9A-B5AB5722B36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0F86EB60-9782-A34F-98B7-49C5F3E358D3}" type="slidenum">
              <a:rPr lang="en-US" altLang="sr-Latn-RS" u="none" smtClean="0">
                <a:latin typeface="Times New Roman" panose="02020603050405020304" pitchFamily="18" charset="0"/>
              </a:rPr>
              <a:pPr/>
              <a:t>18</a:t>
            </a:fld>
            <a:endParaRPr lang="en-US" altLang="sr-Latn-RS" u="none">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26F26-0618-FBA1-3FD1-CEDFA36F00FC}"/>
            </a:ext>
          </a:extLst>
        </p:cNvPr>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3E720E7D-A58F-9D62-7835-0266AB707884}"/>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4173C540-36E4-0EED-4DEB-E8EB936800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5604" name="Footer Placeholder 3">
            <a:extLst>
              <a:ext uri="{FF2B5EF4-FFF2-40B4-BE49-F238E27FC236}">
                <a16:creationId xmlns:a16="http://schemas.microsoft.com/office/drawing/2014/main" id="{1A063480-500E-399C-2C16-05C48617496D}"/>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5605" name="Slide Number Placeholder 4">
            <a:extLst>
              <a:ext uri="{FF2B5EF4-FFF2-40B4-BE49-F238E27FC236}">
                <a16:creationId xmlns:a16="http://schemas.microsoft.com/office/drawing/2014/main" id="{3E403905-5C48-EB16-38E0-A17C9DAC9FA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0F86EB60-9782-A34F-98B7-49C5F3E358D3}" type="slidenum">
              <a:rPr lang="en-US" altLang="sr-Latn-RS" u="none" smtClean="0">
                <a:latin typeface="Times New Roman" panose="02020603050405020304" pitchFamily="18" charset="0"/>
              </a:rPr>
              <a:pPr/>
              <a:t>19</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4272924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369A1-C3AF-B209-BD74-0900BD50D485}"/>
            </a:ext>
          </a:extLst>
        </p:cNvPr>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BDA183C0-42E3-F213-BC97-B27627A174D4}"/>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8DB9B15D-06CC-543F-9E39-2C6B4E2A3BA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5604" name="Footer Placeholder 3">
            <a:extLst>
              <a:ext uri="{FF2B5EF4-FFF2-40B4-BE49-F238E27FC236}">
                <a16:creationId xmlns:a16="http://schemas.microsoft.com/office/drawing/2014/main" id="{1730C440-0374-B4BC-8FF2-E18F52E88230}"/>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5605" name="Slide Number Placeholder 4">
            <a:extLst>
              <a:ext uri="{FF2B5EF4-FFF2-40B4-BE49-F238E27FC236}">
                <a16:creationId xmlns:a16="http://schemas.microsoft.com/office/drawing/2014/main" id="{484978E6-A054-D6FF-215F-171E2DB675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0F86EB60-9782-A34F-98B7-49C5F3E358D3}" type="slidenum">
              <a:rPr lang="en-US" altLang="sr-Latn-RS" u="none" smtClean="0">
                <a:latin typeface="Times New Roman" panose="02020603050405020304" pitchFamily="18" charset="0"/>
              </a:rPr>
              <a:pPr/>
              <a:t>20</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336548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352066C0-A7AF-1CC1-AECC-9E500D2E0698}"/>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0EC9E52B-0BD9-65FC-B408-5DCD0C5423C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7652" name="Footer Placeholder 3">
            <a:extLst>
              <a:ext uri="{FF2B5EF4-FFF2-40B4-BE49-F238E27FC236}">
                <a16:creationId xmlns:a16="http://schemas.microsoft.com/office/drawing/2014/main" id="{F009AFA8-1BE3-C2D6-BDD1-788B856B457C}"/>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7653" name="Slide Number Placeholder 4">
            <a:extLst>
              <a:ext uri="{FF2B5EF4-FFF2-40B4-BE49-F238E27FC236}">
                <a16:creationId xmlns:a16="http://schemas.microsoft.com/office/drawing/2014/main" id="{A4CED3C7-471E-F6CC-854E-6682F056A53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3B9B7662-2A1A-AF46-A664-91CE4C5BFFBF}" type="slidenum">
              <a:rPr lang="en-US" altLang="sr-Latn-RS" u="none" smtClean="0">
                <a:latin typeface="Times New Roman" panose="02020603050405020304" pitchFamily="18" charset="0"/>
              </a:rPr>
              <a:pPr/>
              <a:t>21</a:t>
            </a:fld>
            <a:endParaRPr lang="en-US" altLang="sr-Latn-RS" u="none">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0F569-E14D-DD80-4F53-0A90036391F2}"/>
            </a:ext>
          </a:extLst>
        </p:cNvPr>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7E045056-FB5B-5297-81A9-288393D5647C}"/>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BE897188-100B-4621-31DE-37C7707C883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7652" name="Footer Placeholder 3">
            <a:extLst>
              <a:ext uri="{FF2B5EF4-FFF2-40B4-BE49-F238E27FC236}">
                <a16:creationId xmlns:a16="http://schemas.microsoft.com/office/drawing/2014/main" id="{E05E29DD-4C0B-7CAA-C5EA-BD4957638BE7}"/>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7653" name="Slide Number Placeholder 4">
            <a:extLst>
              <a:ext uri="{FF2B5EF4-FFF2-40B4-BE49-F238E27FC236}">
                <a16:creationId xmlns:a16="http://schemas.microsoft.com/office/drawing/2014/main" id="{63938856-1D73-3807-9D59-DE944B0CD62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3B9B7662-2A1A-AF46-A664-91CE4C5BFFBF}" type="slidenum">
              <a:rPr lang="en-US" altLang="sr-Latn-RS" u="none" smtClean="0">
                <a:latin typeface="Times New Roman" panose="02020603050405020304" pitchFamily="18" charset="0"/>
              </a:rPr>
              <a:pPr/>
              <a:t>22</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347304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1A0BA-1136-3717-893A-DA846DAC3E7A}"/>
            </a:ext>
          </a:extLst>
        </p:cNvPr>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74CF0987-2146-A0E7-708A-5E1D71F1EFD2}"/>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EA6CBD40-221C-4DFE-A81E-010834446DD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7652" name="Footer Placeholder 3">
            <a:extLst>
              <a:ext uri="{FF2B5EF4-FFF2-40B4-BE49-F238E27FC236}">
                <a16:creationId xmlns:a16="http://schemas.microsoft.com/office/drawing/2014/main" id="{9865D97B-C756-9049-008E-B6B00C492C8D}"/>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7653" name="Slide Number Placeholder 4">
            <a:extLst>
              <a:ext uri="{FF2B5EF4-FFF2-40B4-BE49-F238E27FC236}">
                <a16:creationId xmlns:a16="http://schemas.microsoft.com/office/drawing/2014/main" id="{49E7D275-893C-0827-F9D3-551C2A85B8E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3B9B7662-2A1A-AF46-A664-91CE4C5BFFBF}" type="slidenum">
              <a:rPr lang="en-US" altLang="sr-Latn-RS" u="none" smtClean="0">
                <a:latin typeface="Times New Roman" panose="02020603050405020304" pitchFamily="18" charset="0"/>
              </a:rPr>
              <a:pPr/>
              <a:t>23</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2265091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CDDCB396-BC1C-2948-1401-021111197DB5}"/>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8DE7F77-6819-11FB-93B4-C3F78144132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9700" name="Footer Placeholder 3">
            <a:extLst>
              <a:ext uri="{FF2B5EF4-FFF2-40B4-BE49-F238E27FC236}">
                <a16:creationId xmlns:a16="http://schemas.microsoft.com/office/drawing/2014/main" id="{324F39D2-B901-04FA-71DA-FFE4F41B7153}"/>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9701" name="Slide Number Placeholder 4">
            <a:extLst>
              <a:ext uri="{FF2B5EF4-FFF2-40B4-BE49-F238E27FC236}">
                <a16:creationId xmlns:a16="http://schemas.microsoft.com/office/drawing/2014/main" id="{264FF5EF-93BE-5CC9-C4A5-EA1AA124075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F70FD0FE-4A04-A74E-9F21-F04822423FB3}" type="slidenum">
              <a:rPr lang="en-US" altLang="sr-Latn-RS" u="none" smtClean="0">
                <a:latin typeface="Times New Roman" panose="02020603050405020304" pitchFamily="18" charset="0"/>
              </a:rPr>
              <a:pPr/>
              <a:t>24</a:t>
            </a:fld>
            <a:endParaRPr lang="en-US" altLang="sr-Latn-RS" u="none">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5EB61-F925-F95B-249B-42C47C1B200B}"/>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DB2BC984-E73D-31BF-3D56-59A69679D0CB}"/>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FEB8439C-4C09-614C-03B6-23A649FA339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9700" name="Footer Placeholder 3">
            <a:extLst>
              <a:ext uri="{FF2B5EF4-FFF2-40B4-BE49-F238E27FC236}">
                <a16:creationId xmlns:a16="http://schemas.microsoft.com/office/drawing/2014/main" id="{98D0B9B2-1D87-4E88-F177-6EEF83B1EA9E}"/>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9701" name="Slide Number Placeholder 4">
            <a:extLst>
              <a:ext uri="{FF2B5EF4-FFF2-40B4-BE49-F238E27FC236}">
                <a16:creationId xmlns:a16="http://schemas.microsoft.com/office/drawing/2014/main" id="{02A1F518-BCF7-DA15-6972-AA261E5C932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F70FD0FE-4A04-A74E-9F21-F04822423FB3}" type="slidenum">
              <a:rPr lang="en-US" altLang="sr-Latn-RS" u="none" smtClean="0">
                <a:latin typeface="Times New Roman" panose="02020603050405020304" pitchFamily="18" charset="0"/>
              </a:rPr>
              <a:pPr/>
              <a:t>25</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23393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D1AA4D1E-6986-1202-3CAA-9E7A1E599C17}"/>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AAD00B5C-F391-413B-BDC9-EFEF615BFD5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Od onlajn kupovine do upravljanja aerodromskim pistama, algoritmi su svuda u savremenom životu. Oni stoje iza uspeha tehnoloških giganata poput "Gugla", i spasavaju živote tako što pacijente spajaju sa odgovarajućim donatorima organa. Kao magija, ove nevidljive matematičke procedure daju brze i tačne odgovore na niz složenih problema.</a:t>
            </a:r>
          </a:p>
          <a:p>
            <a:r>
              <a:rPr lang="en-US" altLang="en-US"/>
              <a:t>Na svom najjednostavljenijem nivou algoritam je niz instrukcija, kao što su dijagram ili recept za hranu, koji se mogu pratiti kako bi se rešili određeni problemi. Zahvaljujući njima postoji neverovatna raznovrsnost komplikovanih zadataka koje naši kompjuteri mogu da vrše. Kako kompjuteri, mobilni telefoni i tableti zauzimaju sve važnije mesto u našim životima, tako i algoritmi i digitalni svet postaju sve važniji. Pa kako ti tihi, nama nevidljivi postupci najčešće izraženi u računarskom kodu, korak po korak utiču na naše živote?</a:t>
            </a:r>
          </a:p>
          <a:p>
            <a:r>
              <a:rPr lang="en-US" altLang="en-US" b="1"/>
              <a:t>Pretraživanje</a:t>
            </a:r>
            <a:endParaRPr lang="en-US" altLang="en-US"/>
          </a:p>
          <a:p>
            <a:r>
              <a:rPr lang="en-US" altLang="en-US"/>
              <a:t>Na svetu ima više od milijardu veb stranica, ali korišćenje pretraživača kao što su "Gugl" i "Bing" nam daje rezultate u delićima sekunde. To je moguće samo zbog algoritama. Oni su transformisali naše živote tako što sortiraju prostranost interneta i daju nam relevantne, trenutne rezultate. PageRank (rangiranje stranica) je jedan takav algoritam. On funkcioniše tako što će svakoj veb stranici dati vrednost zasnovanu na tome koliko je drugih stranica povezanih sa njom, odnosno vode do nje linkom, i na tome koliko su dobro rangirane te druge stranice.</a:t>
            </a:r>
          </a:p>
          <a:p>
            <a:r>
              <a:rPr lang="en-US" altLang="en-US"/>
              <a:t>Dobri algoritmi vrede milijarde dolara tehnološkim gigantima - RageRank je izuzetno važan za "Guglov" uspeh. Zahvaljujući algoritmima sajtovi kao što su "Amazon", Jutjub" i "Netfliks" mogu da „znaju“ koji njihovi proizvodi ili sadražj bi mogli da vam se dopadnu. Zbog toga što su zaslužni za uspeh i profitabilnost sajtova,oni su dobro čuvana tajna.</a:t>
            </a:r>
          </a:p>
          <a:p>
            <a:r>
              <a:rPr lang="en-US" altLang="en-US" b="1"/>
              <a:t>Letenje</a:t>
            </a:r>
            <a:endParaRPr lang="en-US" altLang="en-US"/>
          </a:p>
          <a:p>
            <a:r>
              <a:rPr lang="en-US" altLang="en-US"/>
              <a:t>Upravljanje velikim aerodromima postaje efikasnije korišćenjem algoritama. Obezbediti da stotine aviona i hiljade putnika budu na pravom mestu u pravo vreme, a da ne pominjemo osoblje aviona i aerodroma, gorivo, obroke i prtljag, postalo je suviše složeno za ljude. Ali računari mogu da vrše ovaj važan posao koristeći algoritme. Oni takođe pomažu u bezbednosti aerodroma koristeći algoritamsku detekciju lica.</a:t>
            </a:r>
          </a:p>
          <a:p>
            <a:r>
              <a:rPr lang="en-US" altLang="en-US" b="1"/>
              <a:t>Zarađivanje novca</a:t>
            </a:r>
            <a:endParaRPr lang="en-US" altLang="en-US"/>
          </a:p>
          <a:p>
            <a:r>
              <a:rPr lang="en-US" altLang="en-US"/>
              <a:t>Talentovani matematičari rade u finansijskom sektoru gde stvaraju moćne algoritme. radicionalno, investicione odluke bile su zasnovane na istraživanju i intuiciji, ali sada njima upravljaju algoritmi.</a:t>
            </a:r>
          </a:p>
          <a:p>
            <a:r>
              <a:rPr lang="en-US" altLang="en-US"/>
              <a:t>U "algoritamskoj trgovini", algoritam se direktno uključuje u elektronsko tržište, a trgovanje se odvija bez ljudske intervencije. U promenljivim i kompleksnim tržištima, algoritmi mogu da predvide gde može da se zaradi najviše novca, brže i preciznije od bilo kog čoveka.</a:t>
            </a:r>
          </a:p>
          <a:p>
            <a:r>
              <a:rPr lang="en-US" altLang="en-US" b="1"/>
              <a:t>Umetnost pisanja</a:t>
            </a:r>
            <a:endParaRPr lang="en-US" altLang="en-US"/>
          </a:p>
          <a:p>
            <a:r>
              <a:rPr lang="en-US" altLang="en-US"/>
              <a:t>Mogu li nas algoritmi sve napraviti umetnicima? Oni se već koriste se za stvaranje muzike, pisanih i umetnčkih dela, koje ni mnogi stručnjaci ne mogu razlikovati od originala. Algoritmi za novinarstvo se već koriste za pisanje vesti.</a:t>
            </a:r>
          </a:p>
          <a:p>
            <a:r>
              <a:rPr lang="en-US" altLang="en-US" b="1"/>
              <a:t>Spasavanje života</a:t>
            </a:r>
            <a:endParaRPr lang="en-US" altLang="en-US"/>
          </a:p>
          <a:p>
            <a:r>
              <a:rPr lang="en-US" altLang="en-US"/>
              <a:t>Moć algoritama već spasava živote tako što spajaju pacijente sa donatorima bubrega, ali oni će ubrzo moći i da pomažu neurohirurzima da mapiraju tumore na mozgu, što će lečenje učiniti preciznijim i efikasnijim.</a:t>
            </a:r>
          </a:p>
          <a:p>
            <a:r>
              <a:rPr lang="en-US" altLang="en-US" b="1"/>
              <a:t>Marketing</a:t>
            </a:r>
            <a:endParaRPr lang="en-US" altLang="en-US"/>
          </a:p>
          <a:p>
            <a:r>
              <a:rPr lang="en-US" altLang="en-US"/>
              <a:t>Koristimo algoritme detekcije lica svakodnevno kada tagujemo nekoga na društvenim mrežama, a sada se ti isti algoritmi razvijaju za upotrebu u prilagođenom marketingu u realnom vremenu. Ideja je da, dok pojedinac hoda prema nekom bilbordu, na njemu se prikazuju neke konkretne reklame, namenjene upravo njemu. Kamere i algoritmi detekcije lica omogućavaju kompjuterima da precizno utvrde pol, rasu, starost, pa i identitet potencijalnog kupca reklamiranog proizvoda ili usluge.</a:t>
            </a:r>
          </a:p>
          <a:p>
            <a:endParaRPr lang="en-US" altLang="en-US"/>
          </a:p>
          <a:p>
            <a:r>
              <a:rPr lang="en-US" altLang="en-US"/>
              <a:t>Algoritmi su ovde da ostanu. Možda smo do sada bili blaženo nesvesni njihovog prisustva, ali kako računari postaju moćniji i matematičke operacije koje ih pokreću postaju naprednije, njihov uticaj na sve aspekte naših života biće neizbežan. Tekst se nalazi i na sajtu </a:t>
            </a:r>
            <a:r>
              <a:rPr lang="en-US" altLang="en-US">
                <a:hlinkClick r:id="rId3"/>
              </a:rPr>
              <a:t>Inicijative "Digitalna Srbija"</a:t>
            </a:r>
            <a:r>
              <a:rPr lang="en-US" altLang="en-US"/>
              <a:t>, u okviru projekta "Budimo pametni".</a:t>
            </a:r>
          </a:p>
          <a:p>
            <a:pPr eaLnBrk="1" hangingPunct="1"/>
            <a:endParaRPr lang="sr-Latn-RS" altLang="sr-Latn-RS"/>
          </a:p>
        </p:txBody>
      </p:sp>
      <p:sp>
        <p:nvSpPr>
          <p:cNvPr id="21508" name="Footer Placeholder 3">
            <a:extLst>
              <a:ext uri="{FF2B5EF4-FFF2-40B4-BE49-F238E27FC236}">
                <a16:creationId xmlns:a16="http://schemas.microsoft.com/office/drawing/2014/main" id="{8EC2E17F-304A-47B6-EC50-7788875BC012}"/>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1509" name="Slide Number Placeholder 4">
            <a:extLst>
              <a:ext uri="{FF2B5EF4-FFF2-40B4-BE49-F238E27FC236}">
                <a16:creationId xmlns:a16="http://schemas.microsoft.com/office/drawing/2014/main" id="{F9CC1183-586D-4221-0812-9F78CAF4915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D9B6C263-ABB4-1846-A3EC-8E013734040D}" type="slidenum">
              <a:rPr lang="en-US" altLang="sr-Latn-RS" u="none" smtClean="0">
                <a:latin typeface="Times New Roman" panose="02020603050405020304" pitchFamily="18" charset="0"/>
              </a:rPr>
              <a:pPr/>
              <a:t>10</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204939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6A42-02B9-721B-668D-5D1D9A832C58}"/>
            </a:ext>
          </a:extLst>
        </p:cNvPr>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92D8BDFF-9C4E-6141-9D9F-962DD58E5947}"/>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103DA35B-F976-3156-CFAE-CF1D8D4434D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Od onlajn kupovine do upravljanja aerodromskim pistama, algoritmi su svuda u savremenom životu. Oni stoje iza uspeha tehnoloških giganata poput "Gugla", i spasavaju živote tako što pacijente spajaju sa odgovarajućim donatorima organa. Kao magija, ove nevidljive matematičke procedure daju brze i tačne odgovore na niz složenih problema.</a:t>
            </a:r>
          </a:p>
          <a:p>
            <a:r>
              <a:rPr lang="en-US" altLang="en-US"/>
              <a:t>Na svom najjednostavljenijem nivou algoritam je niz instrukcija, kao što su dijagram ili recept za hranu, koji se mogu pratiti kako bi se rešili određeni problemi. Zahvaljujući njima postoji neverovatna raznovrsnost komplikovanih zadataka koje naši kompjuteri mogu da vrše. Kako kompjuteri, mobilni telefoni i tableti zauzimaju sve važnije mesto u našim životima, tako i algoritmi i digitalni svet postaju sve važniji. Pa kako ti tihi, nama nevidljivi postupci najčešće izraženi u računarskom kodu, korak po korak utiču na naše živote?</a:t>
            </a:r>
          </a:p>
          <a:p>
            <a:r>
              <a:rPr lang="en-US" altLang="en-US" b="1"/>
              <a:t>Pretraživanje</a:t>
            </a:r>
            <a:endParaRPr lang="en-US" altLang="en-US"/>
          </a:p>
          <a:p>
            <a:r>
              <a:rPr lang="en-US" altLang="en-US"/>
              <a:t>Na svetu ima više od milijardu veb stranica, ali korišćenje pretraživača kao što su "Gugl" i "Bing" nam daje rezultate u delićima sekunde. To je moguće samo zbog algoritama. Oni su transformisali naše živote tako što sortiraju prostranost interneta i daju nam relevantne, trenutne rezultate. PageRank (rangiranje stranica) je jedan takav algoritam. On funkcioniše tako što će svakoj veb stranici dati vrednost zasnovanu na tome koliko je drugih stranica povezanih sa njom, odnosno vode do nje linkom, i na tome koliko su dobro rangirane te druge stranice.</a:t>
            </a:r>
          </a:p>
          <a:p>
            <a:r>
              <a:rPr lang="en-US" altLang="en-US"/>
              <a:t>Dobri algoritmi vrede milijarde dolara tehnološkim gigantima - RageRank je izuzetno važan za "Guglov" uspeh. Zahvaljujući algoritmima sajtovi kao što su "Amazon", Jutjub" i "Netfliks" mogu da „znaju“ koji njihovi proizvodi ili sadražj bi mogli da vam se dopadnu. Zbog toga što su zaslužni za uspeh i profitabilnost sajtova,oni su dobro čuvana tajna.</a:t>
            </a:r>
          </a:p>
          <a:p>
            <a:r>
              <a:rPr lang="en-US" altLang="en-US" b="1"/>
              <a:t>Letenje</a:t>
            </a:r>
            <a:endParaRPr lang="en-US" altLang="en-US"/>
          </a:p>
          <a:p>
            <a:r>
              <a:rPr lang="en-US" altLang="en-US"/>
              <a:t>Upravljanje velikim aerodromima postaje efikasnije korišćenjem algoritama. Obezbediti da stotine aviona i hiljade putnika budu na pravom mestu u pravo vreme, a da ne pominjemo osoblje aviona i aerodroma, gorivo, obroke i prtljag, postalo je suviše složeno za ljude. Ali računari mogu da vrše ovaj važan posao koristeći algoritme. Oni takođe pomažu u bezbednosti aerodroma koristeći algoritamsku detekciju lica.</a:t>
            </a:r>
          </a:p>
          <a:p>
            <a:r>
              <a:rPr lang="en-US" altLang="en-US" b="1"/>
              <a:t>Zarađivanje novca</a:t>
            </a:r>
            <a:endParaRPr lang="en-US" altLang="en-US"/>
          </a:p>
          <a:p>
            <a:r>
              <a:rPr lang="en-US" altLang="en-US"/>
              <a:t>Talentovani matematičari rade u finansijskom sektoru gde stvaraju moćne algoritme. radicionalno, investicione odluke bile su zasnovane na istraživanju i intuiciji, ali sada njima upravljaju algoritmi.</a:t>
            </a:r>
          </a:p>
          <a:p>
            <a:r>
              <a:rPr lang="en-US" altLang="en-US"/>
              <a:t>U "algoritamskoj trgovini", algoritam se direktno uključuje u elektronsko tržište, a trgovanje se odvija bez ljudske intervencije. U promenljivim i kompleksnim tržištima, algoritmi mogu da predvide gde može da se zaradi najviše novca, brže i preciznije od bilo kog čoveka.</a:t>
            </a:r>
          </a:p>
          <a:p>
            <a:r>
              <a:rPr lang="en-US" altLang="en-US" b="1"/>
              <a:t>Umetnost pisanja</a:t>
            </a:r>
            <a:endParaRPr lang="en-US" altLang="en-US"/>
          </a:p>
          <a:p>
            <a:r>
              <a:rPr lang="en-US" altLang="en-US"/>
              <a:t>Mogu li nas algoritmi sve napraviti umetnicima? Oni se već koriste se za stvaranje muzike, pisanih i umetnčkih dela, koje ni mnogi stručnjaci ne mogu razlikovati od originala. Algoritmi za novinarstvo se već koriste za pisanje vesti.</a:t>
            </a:r>
          </a:p>
          <a:p>
            <a:r>
              <a:rPr lang="en-US" altLang="en-US" b="1"/>
              <a:t>Spasavanje života</a:t>
            </a:r>
            <a:endParaRPr lang="en-US" altLang="en-US"/>
          </a:p>
          <a:p>
            <a:r>
              <a:rPr lang="en-US" altLang="en-US"/>
              <a:t>Moć algoritama već spasava živote tako što spajaju pacijente sa donatorima bubrega, ali oni će ubrzo moći i da pomažu neurohirurzima da mapiraju tumore na mozgu, što će lečenje učiniti preciznijim i efikasnijim.</a:t>
            </a:r>
          </a:p>
          <a:p>
            <a:r>
              <a:rPr lang="en-US" altLang="en-US" b="1"/>
              <a:t>Marketing</a:t>
            </a:r>
            <a:endParaRPr lang="en-US" altLang="en-US"/>
          </a:p>
          <a:p>
            <a:r>
              <a:rPr lang="en-US" altLang="en-US"/>
              <a:t>Koristimo algoritme detekcije lica svakodnevno kada tagujemo nekoga na društvenim mrežama, a sada se ti isti algoritmi razvijaju za upotrebu u prilagođenom marketingu u realnom vremenu. Ideja je da, dok pojedinac hoda prema nekom bilbordu, na njemu se prikazuju neke konkretne reklame, namenjene upravo njemu. Kamere i algoritmi detekcije lica omogućavaju kompjuterima da precizno utvrde pol, rasu, starost, pa i identitet potencijalnog kupca reklamiranog proizvoda ili usluge.</a:t>
            </a:r>
          </a:p>
          <a:p>
            <a:endParaRPr lang="en-US" altLang="en-US"/>
          </a:p>
          <a:p>
            <a:r>
              <a:rPr lang="en-US" altLang="en-US"/>
              <a:t>Algoritmi su ovde da ostanu. Možda smo do sada bili blaženo nesvesni njihovog prisustva, ali kako računari postaju moćniji i matematičke operacije koje ih pokreću postaju naprednije, njihov uticaj na sve aspekte naših života biće neizbežan. Tekst se nalazi i na sajtu </a:t>
            </a:r>
            <a:r>
              <a:rPr lang="en-US" altLang="en-US">
                <a:hlinkClick r:id="rId3"/>
              </a:rPr>
              <a:t>Inicijative "Digitalna Srbija"</a:t>
            </a:r>
            <a:r>
              <a:rPr lang="en-US" altLang="en-US"/>
              <a:t>, u okviru projekta "Budimo pametni".</a:t>
            </a:r>
          </a:p>
          <a:p>
            <a:pPr eaLnBrk="1" hangingPunct="1"/>
            <a:endParaRPr lang="sr-Latn-RS" altLang="sr-Latn-RS"/>
          </a:p>
        </p:txBody>
      </p:sp>
      <p:sp>
        <p:nvSpPr>
          <p:cNvPr id="21508" name="Footer Placeholder 3">
            <a:extLst>
              <a:ext uri="{FF2B5EF4-FFF2-40B4-BE49-F238E27FC236}">
                <a16:creationId xmlns:a16="http://schemas.microsoft.com/office/drawing/2014/main" id="{FA80A212-9F1D-F03D-66DA-93E9F37EAB81}"/>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1509" name="Slide Number Placeholder 4">
            <a:extLst>
              <a:ext uri="{FF2B5EF4-FFF2-40B4-BE49-F238E27FC236}">
                <a16:creationId xmlns:a16="http://schemas.microsoft.com/office/drawing/2014/main" id="{54468CC0-5289-9CBD-2449-B717098F7FD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D9B6C263-ABB4-1846-A3EC-8E013734040D}" type="slidenum">
              <a:rPr lang="en-US" altLang="sr-Latn-RS" u="none" smtClean="0">
                <a:latin typeface="Times New Roman" panose="02020603050405020304" pitchFamily="18" charset="0"/>
              </a:rPr>
              <a:pPr/>
              <a:t>11</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830055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67AD6-86AC-CB6D-EACB-89544671434A}"/>
            </a:ext>
          </a:extLst>
        </p:cNvPr>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DCE2D894-4019-7909-5584-25AF645BAC50}"/>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0A3D998E-0A80-9D18-FA9B-3E0E8C449D3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Od onlajn kupovine do upravljanja aerodromskim pistama, algoritmi su svuda u savremenom životu. Oni stoje iza uspeha tehnoloških giganata poput "Gugla", i spasavaju živote tako što pacijente spajaju sa odgovarajućim donatorima organa. Kao magija, ove nevidljive matematičke procedure daju brze i tačne odgovore na niz složenih problema.</a:t>
            </a:r>
          </a:p>
          <a:p>
            <a:r>
              <a:rPr lang="en-US" altLang="en-US"/>
              <a:t>Na svom najjednostavljenijem nivou algoritam je niz instrukcija, kao što su dijagram ili recept za hranu, koji se mogu pratiti kako bi se rešili određeni problemi. Zahvaljujući njima postoji neverovatna raznovrsnost komplikovanih zadataka koje naši kompjuteri mogu da vrše. Kako kompjuteri, mobilni telefoni i tableti zauzimaju sve važnije mesto u našim životima, tako i algoritmi i digitalni svet postaju sve važniji. Pa kako ti tihi, nama nevidljivi postupci najčešće izraženi u računarskom kodu, korak po korak utiču na naše živote?</a:t>
            </a:r>
          </a:p>
          <a:p>
            <a:r>
              <a:rPr lang="en-US" altLang="en-US" b="1"/>
              <a:t>Pretraživanje</a:t>
            </a:r>
            <a:endParaRPr lang="en-US" altLang="en-US"/>
          </a:p>
          <a:p>
            <a:r>
              <a:rPr lang="en-US" altLang="en-US"/>
              <a:t>Na svetu ima više od milijardu veb stranica, ali korišćenje pretraživača kao što su "Gugl" i "Bing" nam daje rezultate u delićima sekunde. To je moguće samo zbog algoritama. Oni su transformisali naše živote tako što sortiraju prostranost interneta i daju nam relevantne, trenutne rezultate. PageRank (rangiranje stranica) je jedan takav algoritam. On funkcioniše tako što će svakoj veb stranici dati vrednost zasnovanu na tome koliko je drugih stranica povezanih sa njom, odnosno vode do nje linkom, i na tome koliko su dobro rangirane te druge stranice.</a:t>
            </a:r>
          </a:p>
          <a:p>
            <a:r>
              <a:rPr lang="en-US" altLang="en-US"/>
              <a:t>Dobri algoritmi vrede milijarde dolara tehnološkim gigantima - RageRank je izuzetno važan za "Guglov" uspeh. Zahvaljujući algoritmima sajtovi kao što su "Amazon", Jutjub" i "Netfliks" mogu da „znaju“ koji njihovi proizvodi ili sadražj bi mogli da vam se dopadnu. Zbog toga što su zaslužni za uspeh i profitabilnost sajtova,oni su dobro čuvana tajna.</a:t>
            </a:r>
          </a:p>
          <a:p>
            <a:r>
              <a:rPr lang="en-US" altLang="en-US" b="1"/>
              <a:t>Letenje</a:t>
            </a:r>
            <a:endParaRPr lang="en-US" altLang="en-US"/>
          </a:p>
          <a:p>
            <a:r>
              <a:rPr lang="en-US" altLang="en-US"/>
              <a:t>Upravljanje velikim aerodromima postaje efikasnije korišćenjem algoritama. Obezbediti da stotine aviona i hiljade putnika budu na pravom mestu u pravo vreme, a da ne pominjemo osoblje aviona i aerodroma, gorivo, obroke i prtljag, postalo je suviše složeno za ljude. Ali računari mogu da vrše ovaj važan posao koristeći algoritme. Oni takođe pomažu u bezbednosti aerodroma koristeći algoritamsku detekciju lica.</a:t>
            </a:r>
          </a:p>
          <a:p>
            <a:r>
              <a:rPr lang="en-US" altLang="en-US" b="1"/>
              <a:t>Zarađivanje novca</a:t>
            </a:r>
            <a:endParaRPr lang="en-US" altLang="en-US"/>
          </a:p>
          <a:p>
            <a:r>
              <a:rPr lang="en-US" altLang="en-US"/>
              <a:t>Talentovani matematičari rade u finansijskom sektoru gde stvaraju moćne algoritme. radicionalno, investicione odluke bile su zasnovane na istraživanju i intuiciji, ali sada njima upravljaju algoritmi.</a:t>
            </a:r>
          </a:p>
          <a:p>
            <a:r>
              <a:rPr lang="en-US" altLang="en-US"/>
              <a:t>U "algoritamskoj trgovini", algoritam se direktno uključuje u elektronsko tržište, a trgovanje se odvija bez ljudske intervencije. U promenljivim i kompleksnim tržištima, algoritmi mogu da predvide gde može da se zaradi najviše novca, brže i preciznije od bilo kog čoveka.</a:t>
            </a:r>
          </a:p>
          <a:p>
            <a:r>
              <a:rPr lang="en-US" altLang="en-US" b="1"/>
              <a:t>Umetnost pisanja</a:t>
            </a:r>
            <a:endParaRPr lang="en-US" altLang="en-US"/>
          </a:p>
          <a:p>
            <a:r>
              <a:rPr lang="en-US" altLang="en-US"/>
              <a:t>Mogu li nas algoritmi sve napraviti umetnicima? Oni se već koriste se za stvaranje muzike, pisanih i umetnčkih dela, koje ni mnogi stručnjaci ne mogu razlikovati od originala. Algoritmi za novinarstvo se već koriste za pisanje vesti.</a:t>
            </a:r>
          </a:p>
          <a:p>
            <a:r>
              <a:rPr lang="en-US" altLang="en-US" b="1"/>
              <a:t>Spasavanje života</a:t>
            </a:r>
            <a:endParaRPr lang="en-US" altLang="en-US"/>
          </a:p>
          <a:p>
            <a:r>
              <a:rPr lang="en-US" altLang="en-US"/>
              <a:t>Moć algoritama već spasava živote tako što spajaju pacijente sa donatorima bubrega, ali oni će ubrzo moći i da pomažu neurohirurzima da mapiraju tumore na mozgu, što će lečenje učiniti preciznijim i efikasnijim.</a:t>
            </a:r>
          </a:p>
          <a:p>
            <a:r>
              <a:rPr lang="en-US" altLang="en-US" b="1"/>
              <a:t>Marketing</a:t>
            </a:r>
            <a:endParaRPr lang="en-US" altLang="en-US"/>
          </a:p>
          <a:p>
            <a:r>
              <a:rPr lang="en-US" altLang="en-US"/>
              <a:t>Koristimo algoritme detekcije lica svakodnevno kada tagujemo nekoga na društvenim mrežama, a sada se ti isti algoritmi razvijaju za upotrebu u prilagođenom marketingu u realnom vremenu. Ideja je da, dok pojedinac hoda prema nekom bilbordu, na njemu se prikazuju neke konkretne reklame, namenjene upravo njemu. Kamere i algoritmi detekcije lica omogućavaju kompjuterima da precizno utvrde pol, rasu, starost, pa i identitet potencijalnog kupca reklamiranog proizvoda ili usluge.</a:t>
            </a:r>
          </a:p>
          <a:p>
            <a:endParaRPr lang="en-US" altLang="en-US"/>
          </a:p>
          <a:p>
            <a:r>
              <a:rPr lang="en-US" altLang="en-US"/>
              <a:t>Algoritmi su ovde da ostanu. Možda smo do sada bili blaženo nesvesni njihovog prisustva, ali kako računari postaju moćniji i matematičke operacije koje ih pokreću postaju naprednije, njihov uticaj na sve aspekte naših života biće neizbežan. Tekst se nalazi i na sajtu </a:t>
            </a:r>
            <a:r>
              <a:rPr lang="en-US" altLang="en-US">
                <a:hlinkClick r:id="rId3"/>
              </a:rPr>
              <a:t>Inicijative "Digitalna Srbija"</a:t>
            </a:r>
            <a:r>
              <a:rPr lang="en-US" altLang="en-US"/>
              <a:t>, u okviru projekta "Budimo pametni".</a:t>
            </a:r>
          </a:p>
          <a:p>
            <a:pPr eaLnBrk="1" hangingPunct="1"/>
            <a:endParaRPr lang="sr-Latn-RS" altLang="sr-Latn-RS"/>
          </a:p>
        </p:txBody>
      </p:sp>
      <p:sp>
        <p:nvSpPr>
          <p:cNvPr id="21508" name="Footer Placeholder 3">
            <a:extLst>
              <a:ext uri="{FF2B5EF4-FFF2-40B4-BE49-F238E27FC236}">
                <a16:creationId xmlns:a16="http://schemas.microsoft.com/office/drawing/2014/main" id="{88BD4C5B-2DC1-1605-4494-8ACEAE4A1267}"/>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1509" name="Slide Number Placeholder 4">
            <a:extLst>
              <a:ext uri="{FF2B5EF4-FFF2-40B4-BE49-F238E27FC236}">
                <a16:creationId xmlns:a16="http://schemas.microsoft.com/office/drawing/2014/main" id="{4A833576-01C7-212F-57C6-B7626258E74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D9B6C263-ABB4-1846-A3EC-8E013734040D}" type="slidenum">
              <a:rPr lang="en-US" altLang="sr-Latn-RS" u="none" smtClean="0">
                <a:latin typeface="Times New Roman" panose="02020603050405020304" pitchFamily="18" charset="0"/>
              </a:rPr>
              <a:pPr/>
              <a:t>12</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31696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A314-CFA7-9068-3057-27C508CE806E}"/>
            </a:ext>
          </a:extLst>
        </p:cNvPr>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C9BD6696-CCAE-A5BF-CD45-5F3F4F81C3CB}"/>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02747F6E-C0E8-5023-6199-E2027A8B01B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Od onlajn kupovine do upravljanja aerodromskim pistama, algoritmi su svuda u savremenom životu. Oni stoje iza uspeha tehnoloških giganata poput "Gugla", i spasavaju živote tako što pacijente spajaju sa odgovarajućim donatorima organa. Kao magija, ove nevidljive matematičke procedure daju brze i tačne odgovore na niz složenih problema.</a:t>
            </a:r>
          </a:p>
          <a:p>
            <a:r>
              <a:rPr lang="en-US" altLang="en-US"/>
              <a:t>Na svom najjednostavljenijem nivou algoritam je niz instrukcija, kao što su dijagram ili recept za hranu, koji se mogu pratiti kako bi se rešili određeni problemi. Zahvaljujući njima postoji neverovatna raznovrsnost komplikovanih zadataka koje naši kompjuteri mogu da vrše. Kako kompjuteri, mobilni telefoni i tableti zauzimaju sve važnije mesto u našim životima, tako i algoritmi i digitalni svet postaju sve važniji. Pa kako ti tihi, nama nevidljivi postupci najčešće izraženi u računarskom kodu, korak po korak utiču na naše živote?</a:t>
            </a:r>
          </a:p>
          <a:p>
            <a:r>
              <a:rPr lang="en-US" altLang="en-US" b="1"/>
              <a:t>Pretraživanje</a:t>
            </a:r>
            <a:endParaRPr lang="en-US" altLang="en-US"/>
          </a:p>
          <a:p>
            <a:r>
              <a:rPr lang="en-US" altLang="en-US"/>
              <a:t>Na svetu ima više od milijardu veb stranica, ali korišćenje pretraživača kao što su "Gugl" i "Bing" nam daje rezultate u delićima sekunde. To je moguće samo zbog algoritama. Oni su transformisali naše živote tako što sortiraju prostranost interneta i daju nam relevantne, trenutne rezultate. PageRank (rangiranje stranica) je jedan takav algoritam. On funkcioniše tako što će svakoj veb stranici dati vrednost zasnovanu na tome koliko je drugih stranica povezanih sa njom, odnosno vode do nje linkom, i na tome koliko su dobro rangirane te druge stranice.</a:t>
            </a:r>
          </a:p>
          <a:p>
            <a:r>
              <a:rPr lang="en-US" altLang="en-US"/>
              <a:t>Dobri algoritmi vrede milijarde dolara tehnološkim gigantima - RageRank je izuzetno važan za "Guglov" uspeh. Zahvaljujući algoritmima sajtovi kao što su "Amazon", Jutjub" i "Netfliks" mogu da „znaju“ koji njihovi proizvodi ili sadražj bi mogli da vam se dopadnu. Zbog toga što su zaslužni za uspeh i profitabilnost sajtova,oni su dobro čuvana tajna.</a:t>
            </a:r>
          </a:p>
          <a:p>
            <a:r>
              <a:rPr lang="en-US" altLang="en-US" b="1"/>
              <a:t>Letenje</a:t>
            </a:r>
            <a:endParaRPr lang="en-US" altLang="en-US"/>
          </a:p>
          <a:p>
            <a:r>
              <a:rPr lang="en-US" altLang="en-US"/>
              <a:t>Upravljanje velikim aerodromima postaje efikasnije korišćenjem algoritama. Obezbediti da stotine aviona i hiljade putnika budu na pravom mestu u pravo vreme, a da ne pominjemo osoblje aviona i aerodroma, gorivo, obroke i prtljag, postalo je suviše složeno za ljude. Ali računari mogu da vrše ovaj važan posao koristeći algoritme. Oni takođe pomažu u bezbednosti aerodroma koristeći algoritamsku detekciju lica.</a:t>
            </a:r>
          </a:p>
          <a:p>
            <a:r>
              <a:rPr lang="en-US" altLang="en-US" b="1"/>
              <a:t>Zarađivanje novca</a:t>
            </a:r>
            <a:endParaRPr lang="en-US" altLang="en-US"/>
          </a:p>
          <a:p>
            <a:r>
              <a:rPr lang="en-US" altLang="en-US"/>
              <a:t>Talentovani matematičari rade u finansijskom sektoru gde stvaraju moćne algoritme. radicionalno, investicione odluke bile su zasnovane na istraživanju i intuiciji, ali sada njima upravljaju algoritmi.</a:t>
            </a:r>
          </a:p>
          <a:p>
            <a:r>
              <a:rPr lang="en-US" altLang="en-US"/>
              <a:t>U "algoritamskoj trgovini", algoritam se direktno uključuje u elektronsko tržište, a trgovanje se odvija bez ljudske intervencije. U promenljivim i kompleksnim tržištima, algoritmi mogu da predvide gde može da se zaradi najviše novca, brže i preciznije od bilo kog čoveka.</a:t>
            </a:r>
          </a:p>
          <a:p>
            <a:r>
              <a:rPr lang="en-US" altLang="en-US" b="1"/>
              <a:t>Umetnost pisanja</a:t>
            </a:r>
            <a:endParaRPr lang="en-US" altLang="en-US"/>
          </a:p>
          <a:p>
            <a:r>
              <a:rPr lang="en-US" altLang="en-US"/>
              <a:t>Mogu li nas algoritmi sve napraviti umetnicima? Oni se već koriste se za stvaranje muzike, pisanih i umetnčkih dela, koje ni mnogi stručnjaci ne mogu razlikovati od originala. Algoritmi za novinarstvo se već koriste za pisanje vesti.</a:t>
            </a:r>
          </a:p>
          <a:p>
            <a:r>
              <a:rPr lang="en-US" altLang="en-US" b="1"/>
              <a:t>Spasavanje života</a:t>
            </a:r>
            <a:endParaRPr lang="en-US" altLang="en-US"/>
          </a:p>
          <a:p>
            <a:r>
              <a:rPr lang="en-US" altLang="en-US"/>
              <a:t>Moć algoritama već spasava živote tako što spajaju pacijente sa donatorima bubrega, ali oni će ubrzo moći i da pomažu neurohirurzima da mapiraju tumore na mozgu, što će lečenje učiniti preciznijim i efikasnijim.</a:t>
            </a:r>
          </a:p>
          <a:p>
            <a:r>
              <a:rPr lang="en-US" altLang="en-US" b="1"/>
              <a:t>Marketing</a:t>
            </a:r>
            <a:endParaRPr lang="en-US" altLang="en-US"/>
          </a:p>
          <a:p>
            <a:r>
              <a:rPr lang="en-US" altLang="en-US"/>
              <a:t>Koristimo algoritme detekcije lica svakodnevno kada tagujemo nekoga na društvenim mrežama, a sada se ti isti algoritmi razvijaju za upotrebu u prilagođenom marketingu u realnom vremenu. Ideja je da, dok pojedinac hoda prema nekom bilbordu, na njemu se prikazuju neke konkretne reklame, namenjene upravo njemu. Kamere i algoritmi detekcije lica omogućavaju kompjuterima da precizno utvrde pol, rasu, starost, pa i identitet potencijalnog kupca reklamiranog proizvoda ili usluge.</a:t>
            </a:r>
          </a:p>
          <a:p>
            <a:endParaRPr lang="en-US" altLang="en-US"/>
          </a:p>
          <a:p>
            <a:r>
              <a:rPr lang="en-US" altLang="en-US"/>
              <a:t>Algoritmi su ovde da ostanu. Možda smo do sada bili blaženo nesvesni njihovog prisustva, ali kako računari postaju moćniji i matematičke operacije koje ih pokreću postaju naprednije, njihov uticaj na sve aspekte naših života biće neizbežan. Tekst se nalazi i na sajtu </a:t>
            </a:r>
            <a:r>
              <a:rPr lang="en-US" altLang="en-US">
                <a:hlinkClick r:id="rId3"/>
              </a:rPr>
              <a:t>Inicijative "Digitalna Srbija"</a:t>
            </a:r>
            <a:r>
              <a:rPr lang="en-US" altLang="en-US"/>
              <a:t>, u okviru projekta "Budimo pametni".</a:t>
            </a:r>
          </a:p>
          <a:p>
            <a:pPr eaLnBrk="1" hangingPunct="1"/>
            <a:endParaRPr lang="sr-Latn-RS" altLang="sr-Latn-RS"/>
          </a:p>
        </p:txBody>
      </p:sp>
      <p:sp>
        <p:nvSpPr>
          <p:cNvPr id="21508" name="Footer Placeholder 3">
            <a:extLst>
              <a:ext uri="{FF2B5EF4-FFF2-40B4-BE49-F238E27FC236}">
                <a16:creationId xmlns:a16="http://schemas.microsoft.com/office/drawing/2014/main" id="{4A4AF0E4-FA2C-3FE2-7106-F2C446152E44}"/>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1509" name="Slide Number Placeholder 4">
            <a:extLst>
              <a:ext uri="{FF2B5EF4-FFF2-40B4-BE49-F238E27FC236}">
                <a16:creationId xmlns:a16="http://schemas.microsoft.com/office/drawing/2014/main" id="{435A2424-C7BC-0680-9203-1E0D99045F1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D9B6C263-ABB4-1846-A3EC-8E013734040D}" type="slidenum">
              <a:rPr lang="en-US" altLang="sr-Latn-RS" u="none" smtClean="0">
                <a:latin typeface="Times New Roman" panose="02020603050405020304" pitchFamily="18" charset="0"/>
              </a:rPr>
              <a:pPr/>
              <a:t>13</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368011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C9FC42E2-8C3D-7A38-0611-C76DC818C639}"/>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9B9F8310-98BA-B396-E1DC-A40BB363F54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3556" name="Footer Placeholder 3">
            <a:extLst>
              <a:ext uri="{FF2B5EF4-FFF2-40B4-BE49-F238E27FC236}">
                <a16:creationId xmlns:a16="http://schemas.microsoft.com/office/drawing/2014/main" id="{0521AAFA-B789-31A0-64C5-E419D697B380}"/>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3557" name="Slide Number Placeholder 4">
            <a:extLst>
              <a:ext uri="{FF2B5EF4-FFF2-40B4-BE49-F238E27FC236}">
                <a16:creationId xmlns:a16="http://schemas.microsoft.com/office/drawing/2014/main" id="{F1E05D31-8D45-4B2A-950F-9C302C937CC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FD40A5B7-61D1-FA4D-A8E2-1F8235D6099A}" type="slidenum">
              <a:rPr lang="en-US" altLang="sr-Latn-RS" u="none" smtClean="0">
                <a:latin typeface="Times New Roman" panose="02020603050405020304" pitchFamily="18" charset="0"/>
              </a:rPr>
              <a:pPr/>
              <a:t>14</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1757938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23ECB-ED55-108C-5247-A9DB95B96F3E}"/>
            </a:ext>
          </a:extLst>
        </p:cNvPr>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14C1139C-B7C2-D81D-53D0-757F02F7D0CE}"/>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6CE7F302-47F4-F555-2B58-0A2F762B20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3556" name="Footer Placeholder 3">
            <a:extLst>
              <a:ext uri="{FF2B5EF4-FFF2-40B4-BE49-F238E27FC236}">
                <a16:creationId xmlns:a16="http://schemas.microsoft.com/office/drawing/2014/main" id="{5E61B207-ADD8-636A-B5A1-5A5810820A82}"/>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3557" name="Slide Number Placeholder 4">
            <a:extLst>
              <a:ext uri="{FF2B5EF4-FFF2-40B4-BE49-F238E27FC236}">
                <a16:creationId xmlns:a16="http://schemas.microsoft.com/office/drawing/2014/main" id="{9F9C0926-9122-5714-DEBD-F1D01E0635C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FD40A5B7-61D1-FA4D-A8E2-1F8235D6099A}" type="slidenum">
              <a:rPr lang="en-US" altLang="sr-Latn-RS" u="none" smtClean="0">
                <a:latin typeface="Times New Roman" panose="02020603050405020304" pitchFamily="18" charset="0"/>
              </a:rPr>
              <a:pPr/>
              <a:t>15</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408352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A78B-5828-59B6-FE74-42D75CBC51AB}"/>
            </a:ext>
          </a:extLst>
        </p:cNvPr>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F328CC4C-53C9-7A1E-3274-881FCA976649}"/>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CA59387A-F545-9DE3-B078-C25398A3F0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3556" name="Footer Placeholder 3">
            <a:extLst>
              <a:ext uri="{FF2B5EF4-FFF2-40B4-BE49-F238E27FC236}">
                <a16:creationId xmlns:a16="http://schemas.microsoft.com/office/drawing/2014/main" id="{B3276726-FDCC-CE63-76D8-25E5B26EF377}"/>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3557" name="Slide Number Placeholder 4">
            <a:extLst>
              <a:ext uri="{FF2B5EF4-FFF2-40B4-BE49-F238E27FC236}">
                <a16:creationId xmlns:a16="http://schemas.microsoft.com/office/drawing/2014/main" id="{365D03B3-07A9-D78C-CD19-0A97459661C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FD40A5B7-61D1-FA4D-A8E2-1F8235D6099A}" type="slidenum">
              <a:rPr lang="en-US" altLang="sr-Latn-RS" u="none" smtClean="0">
                <a:latin typeface="Times New Roman" panose="02020603050405020304" pitchFamily="18" charset="0"/>
              </a:rPr>
              <a:pPr/>
              <a:t>16</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374079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76800-0426-C411-2275-6E1CAC4D9077}"/>
            </a:ext>
          </a:extLst>
        </p:cNvPr>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BA8B1B37-9D71-CBBF-9AAB-999C4E30DB19}"/>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EE1646AA-C736-C3CB-286B-9892614066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sr-Latn-RS" altLang="sr-Latn-RS"/>
          </a:p>
        </p:txBody>
      </p:sp>
      <p:sp>
        <p:nvSpPr>
          <p:cNvPr id="23556" name="Footer Placeholder 3">
            <a:extLst>
              <a:ext uri="{FF2B5EF4-FFF2-40B4-BE49-F238E27FC236}">
                <a16:creationId xmlns:a16="http://schemas.microsoft.com/office/drawing/2014/main" id="{EFE7C8AC-5725-E6D2-751F-A7E047FA4D85}"/>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r>
              <a:rPr lang="en-US" altLang="sr-Latn-RS" u="none">
                <a:latin typeface="Times New Roman" panose="02020603050405020304" pitchFamily="18" charset="0"/>
              </a:rPr>
              <a:t>Mikroprocesorski sistemi</a:t>
            </a:r>
          </a:p>
        </p:txBody>
      </p:sp>
      <p:sp>
        <p:nvSpPr>
          <p:cNvPr id="23557" name="Slide Number Placeholder 4">
            <a:extLst>
              <a:ext uri="{FF2B5EF4-FFF2-40B4-BE49-F238E27FC236}">
                <a16:creationId xmlns:a16="http://schemas.microsoft.com/office/drawing/2014/main" id="{07C8FB33-414A-44A1-3B6F-2AA59DBF96F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u="sng">
                <a:solidFill>
                  <a:schemeClr val="tx1"/>
                </a:solidFill>
                <a:latin typeface="Verdana" panose="020B0604030504040204" pitchFamily="34" charset="0"/>
              </a:defRPr>
            </a:lvl1pPr>
            <a:lvl2pPr marL="784225" indent="-301625">
              <a:defRPr u="sng">
                <a:solidFill>
                  <a:schemeClr val="tx1"/>
                </a:solidFill>
                <a:latin typeface="Verdana" panose="020B0604030504040204" pitchFamily="34" charset="0"/>
              </a:defRPr>
            </a:lvl2pPr>
            <a:lvl3pPr marL="1208088" indent="-241300">
              <a:defRPr u="sng">
                <a:solidFill>
                  <a:schemeClr val="tx1"/>
                </a:solidFill>
                <a:latin typeface="Verdana" panose="020B0604030504040204" pitchFamily="34" charset="0"/>
              </a:defRPr>
            </a:lvl3pPr>
            <a:lvl4pPr marL="1690688" indent="-241300">
              <a:defRPr u="sng">
                <a:solidFill>
                  <a:schemeClr val="tx1"/>
                </a:solidFill>
                <a:latin typeface="Verdana" panose="020B0604030504040204" pitchFamily="34" charset="0"/>
              </a:defRPr>
            </a:lvl4pPr>
            <a:lvl5pPr marL="2174875" indent="-241300">
              <a:defRPr u="sng">
                <a:solidFill>
                  <a:schemeClr val="tx1"/>
                </a:solidFill>
                <a:latin typeface="Verdana" panose="020B0604030504040204" pitchFamily="34" charset="0"/>
              </a:defRPr>
            </a:lvl5pPr>
            <a:lvl6pPr marL="2632075" indent="-241300" eaLnBrk="0" fontAlgn="base" hangingPunct="0">
              <a:spcBef>
                <a:spcPct val="0"/>
              </a:spcBef>
              <a:spcAft>
                <a:spcPct val="0"/>
              </a:spcAft>
              <a:defRPr u="sng">
                <a:solidFill>
                  <a:schemeClr val="tx1"/>
                </a:solidFill>
                <a:latin typeface="Verdana" panose="020B0604030504040204" pitchFamily="34" charset="0"/>
              </a:defRPr>
            </a:lvl6pPr>
            <a:lvl7pPr marL="3089275" indent="-241300" eaLnBrk="0" fontAlgn="base" hangingPunct="0">
              <a:spcBef>
                <a:spcPct val="0"/>
              </a:spcBef>
              <a:spcAft>
                <a:spcPct val="0"/>
              </a:spcAft>
              <a:defRPr u="sng">
                <a:solidFill>
                  <a:schemeClr val="tx1"/>
                </a:solidFill>
                <a:latin typeface="Verdana" panose="020B0604030504040204" pitchFamily="34" charset="0"/>
              </a:defRPr>
            </a:lvl7pPr>
            <a:lvl8pPr marL="3546475" indent="-241300" eaLnBrk="0" fontAlgn="base" hangingPunct="0">
              <a:spcBef>
                <a:spcPct val="0"/>
              </a:spcBef>
              <a:spcAft>
                <a:spcPct val="0"/>
              </a:spcAft>
              <a:defRPr u="sng">
                <a:solidFill>
                  <a:schemeClr val="tx1"/>
                </a:solidFill>
                <a:latin typeface="Verdana" panose="020B0604030504040204" pitchFamily="34" charset="0"/>
              </a:defRPr>
            </a:lvl8pPr>
            <a:lvl9pPr marL="4003675" indent="-241300" eaLnBrk="0" fontAlgn="base" hangingPunct="0">
              <a:spcBef>
                <a:spcPct val="0"/>
              </a:spcBef>
              <a:spcAft>
                <a:spcPct val="0"/>
              </a:spcAft>
              <a:defRPr u="sng">
                <a:solidFill>
                  <a:schemeClr val="tx1"/>
                </a:solidFill>
                <a:latin typeface="Verdana" panose="020B0604030504040204" pitchFamily="34" charset="0"/>
              </a:defRPr>
            </a:lvl9pPr>
          </a:lstStyle>
          <a:p>
            <a:fld id="{FD40A5B7-61D1-FA4D-A8E2-1F8235D6099A}" type="slidenum">
              <a:rPr lang="en-US" altLang="sr-Latn-RS" u="none" smtClean="0">
                <a:latin typeface="Times New Roman" panose="02020603050405020304" pitchFamily="18" charset="0"/>
              </a:rPr>
              <a:pPr/>
              <a:t>17</a:t>
            </a:fld>
            <a:endParaRPr lang="en-US" altLang="sr-Latn-RS" u="none">
              <a:latin typeface="Times New Roman" panose="02020603050405020304" pitchFamily="18" charset="0"/>
            </a:endParaRPr>
          </a:p>
        </p:txBody>
      </p:sp>
    </p:spTree>
    <p:extLst>
      <p:ext uri="{BB962C8B-B14F-4D97-AF65-F5344CB8AC3E}">
        <p14:creationId xmlns:p14="http://schemas.microsoft.com/office/powerpoint/2010/main" val="14832593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5.png"/><Relationship Id="rId4" Type="http://schemas.openxmlformats.org/officeDocument/2006/relationships/image" Target="../media/image3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5" name="Picture 18">
            <a:extLst>
              <a:ext uri="{FF2B5EF4-FFF2-40B4-BE49-F238E27FC236}">
                <a16:creationId xmlns:a16="http://schemas.microsoft.com/office/drawing/2014/main" id="{85930BFD-7413-0FD5-8A18-EF86F69EDF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3601915" y="2336910"/>
            <a:ext cx="4988170" cy="199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F18328A-0C49-6B12-4388-836C3C0773CF}"/>
              </a:ext>
            </a:extLst>
          </p:cNvPr>
          <p:cNvSpPr txBox="1">
            <a:spLocks noChangeArrowheads="1"/>
          </p:cNvSpPr>
          <p:nvPr userDrawn="1"/>
        </p:nvSpPr>
        <p:spPr bwMode="auto">
          <a:xfrm>
            <a:off x="2471738" y="3979863"/>
            <a:ext cx="7386637" cy="338137"/>
          </a:xfrm>
          <a:prstGeom prst="rect">
            <a:avLst/>
          </a:prstGeom>
          <a:noFill/>
          <a:ln>
            <a:noFill/>
          </a:ln>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algn="ctr">
              <a:defRPr/>
            </a:pPr>
            <a:r>
              <a:rPr lang="sr-Latn-RS" altLang="en-US" sz="1600">
                <a:solidFill>
                  <a:srgbClr val="1343F2"/>
                </a:solidFill>
                <a:latin typeface="Verdana" panose="020B0604030504040204" pitchFamily="34" charset="0"/>
                <a:ea typeface="Verdana" panose="020B0604030504040204" pitchFamily="34" charset="0"/>
                <a:cs typeface="Verdana" panose="020B0604030504040204" pitchFamily="34" charset="0"/>
              </a:rPr>
              <a:t>www.akademijanis.edu.rs</a:t>
            </a:r>
            <a:endParaRPr lang="en-US" altLang="en-US" sz="1600">
              <a:solidFill>
                <a:srgbClr val="1343F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Rectangle 2">
            <a:extLst>
              <a:ext uri="{FF2B5EF4-FFF2-40B4-BE49-F238E27FC236}">
                <a16:creationId xmlns:a16="http://schemas.microsoft.com/office/drawing/2014/main" id="{6D7625E0-A8CF-0C3E-A36F-AC687AFF4939}"/>
              </a:ext>
            </a:extLst>
          </p:cNvPr>
          <p:cNvSpPr/>
          <p:nvPr userDrawn="1"/>
        </p:nvSpPr>
        <p:spPr>
          <a:xfrm>
            <a:off x="1588" y="-9525"/>
            <a:ext cx="2339975" cy="2268538"/>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9B10DC26-D226-A069-FE40-CB092A347070}"/>
              </a:ext>
            </a:extLst>
          </p:cNvPr>
          <p:cNvSpPr/>
          <p:nvPr userDrawn="1"/>
        </p:nvSpPr>
        <p:spPr>
          <a:xfrm>
            <a:off x="0" y="2344738"/>
            <a:ext cx="2339975" cy="2160587"/>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BA0BA8B1-F7BC-375C-B33D-AC18741E9354}"/>
              </a:ext>
            </a:extLst>
          </p:cNvPr>
          <p:cNvSpPr/>
          <p:nvPr userDrawn="1"/>
        </p:nvSpPr>
        <p:spPr>
          <a:xfrm>
            <a:off x="0" y="4589463"/>
            <a:ext cx="2339975" cy="2268537"/>
          </a:xfrm>
          <a:prstGeom prst="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72AB1D57-B4CC-2AB1-9F67-6730E79DD2F4}"/>
              </a:ext>
            </a:extLst>
          </p:cNvPr>
          <p:cNvSpPr/>
          <p:nvPr userDrawn="1"/>
        </p:nvSpPr>
        <p:spPr>
          <a:xfrm>
            <a:off x="2463800" y="-9525"/>
            <a:ext cx="2339975" cy="2268538"/>
          </a:xfrm>
          <a:prstGeom prst="rect">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D74B6FDA-AC9E-EE63-C8AC-0E961665C03B}"/>
              </a:ext>
            </a:extLst>
          </p:cNvPr>
          <p:cNvSpPr/>
          <p:nvPr userDrawn="1"/>
        </p:nvSpPr>
        <p:spPr>
          <a:xfrm>
            <a:off x="4926013" y="-9525"/>
            <a:ext cx="2339975" cy="2268538"/>
          </a:xfrm>
          <a:prstGeom prst="rect">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a:extLst>
              <a:ext uri="{FF2B5EF4-FFF2-40B4-BE49-F238E27FC236}">
                <a16:creationId xmlns:a16="http://schemas.microsoft.com/office/drawing/2014/main" id="{F88D667E-DA89-5102-CE4F-C0EC76AC9D19}"/>
              </a:ext>
            </a:extLst>
          </p:cNvPr>
          <p:cNvSpPr/>
          <p:nvPr userDrawn="1"/>
        </p:nvSpPr>
        <p:spPr>
          <a:xfrm>
            <a:off x="9850438" y="-9525"/>
            <a:ext cx="2339975" cy="2268538"/>
          </a:xfrm>
          <a:prstGeom prst="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1CC2F7BD-DF4D-0E11-5202-A3E6942C4852}"/>
              </a:ext>
            </a:extLst>
          </p:cNvPr>
          <p:cNvSpPr/>
          <p:nvPr userDrawn="1"/>
        </p:nvSpPr>
        <p:spPr>
          <a:xfrm>
            <a:off x="7388225" y="-9525"/>
            <a:ext cx="2339975" cy="2268538"/>
          </a:xfrm>
          <a:prstGeom prst="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63576DE3-C25F-0254-A438-2CD361533122}"/>
              </a:ext>
            </a:extLst>
          </p:cNvPr>
          <p:cNvSpPr/>
          <p:nvPr userDrawn="1"/>
        </p:nvSpPr>
        <p:spPr>
          <a:xfrm>
            <a:off x="9850438" y="2344738"/>
            <a:ext cx="2339975" cy="2160587"/>
          </a:xfrm>
          <a:prstGeom prst="rect">
            <a:avLst/>
          </a:prstGeom>
          <a:blipFill>
            <a:blip r:embed="rId1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a:extLst>
              <a:ext uri="{FF2B5EF4-FFF2-40B4-BE49-F238E27FC236}">
                <a16:creationId xmlns:a16="http://schemas.microsoft.com/office/drawing/2014/main" id="{4DE48078-8566-861A-A0C1-25B8D0C31DFF}"/>
              </a:ext>
            </a:extLst>
          </p:cNvPr>
          <p:cNvSpPr/>
          <p:nvPr userDrawn="1"/>
        </p:nvSpPr>
        <p:spPr>
          <a:xfrm>
            <a:off x="9864725" y="4589463"/>
            <a:ext cx="2339975" cy="2268537"/>
          </a:xfrm>
          <a:prstGeom prst="rect">
            <a:avLst/>
          </a:prstGeom>
          <a:blipFill>
            <a:blip r:embed="rId11"/>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a:extLst>
              <a:ext uri="{FF2B5EF4-FFF2-40B4-BE49-F238E27FC236}">
                <a16:creationId xmlns:a16="http://schemas.microsoft.com/office/drawing/2014/main" id="{39727512-C489-2E0D-A82E-7A18EC547C53}"/>
              </a:ext>
            </a:extLst>
          </p:cNvPr>
          <p:cNvSpPr/>
          <p:nvPr userDrawn="1"/>
        </p:nvSpPr>
        <p:spPr>
          <a:xfrm>
            <a:off x="2463800" y="4589463"/>
            <a:ext cx="2339975" cy="2268537"/>
          </a:xfrm>
          <a:prstGeom prst="rect">
            <a:avLst/>
          </a:prstGeom>
          <a:blipFill>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FC7AECE6-43A1-3454-C1B5-194CC986EB3C}"/>
              </a:ext>
            </a:extLst>
          </p:cNvPr>
          <p:cNvSpPr/>
          <p:nvPr userDrawn="1"/>
        </p:nvSpPr>
        <p:spPr>
          <a:xfrm>
            <a:off x="4926013" y="4589463"/>
            <a:ext cx="2339975" cy="2268537"/>
          </a:xfrm>
          <a:prstGeom prst="rect">
            <a:avLst/>
          </a:prstGeom>
          <a:blipFill>
            <a:blip r:embed="rId1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3E1F393B-1335-44A3-C529-64002E7C5205}"/>
              </a:ext>
            </a:extLst>
          </p:cNvPr>
          <p:cNvSpPr/>
          <p:nvPr userDrawn="1"/>
        </p:nvSpPr>
        <p:spPr>
          <a:xfrm>
            <a:off x="7388225" y="4589463"/>
            <a:ext cx="2339975" cy="2268537"/>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547770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9A3B3D-848D-5951-F402-3B4F3724C341}"/>
              </a:ext>
            </a:extLst>
          </p:cNvPr>
          <p:cNvSpPr/>
          <p:nvPr/>
        </p:nvSpPr>
        <p:spPr>
          <a:xfrm>
            <a:off x="479425" y="2781300"/>
            <a:ext cx="11229975" cy="3311525"/>
          </a:xfrm>
          <a:prstGeom prst="rect">
            <a:avLst/>
          </a:prstGeom>
          <a:solidFill>
            <a:srgbClr val="9879B9"/>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4">
            <a:extLst>
              <a:ext uri="{FF2B5EF4-FFF2-40B4-BE49-F238E27FC236}">
                <a16:creationId xmlns:a16="http://schemas.microsoft.com/office/drawing/2014/main" id="{30914935-D925-1F7D-24A9-5918D993BD43}"/>
              </a:ext>
            </a:extLst>
          </p:cNvPr>
          <p:cNvSpPr txBox="1">
            <a:spLocks/>
          </p:cNvSpPr>
          <p:nvPr userDrawn="1"/>
        </p:nvSpPr>
        <p:spPr>
          <a:xfrm>
            <a:off x="979488" y="6289675"/>
            <a:ext cx="63785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9879B9"/>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KOMUNIKACIONE TEHNOLOGIJE</a:t>
            </a:r>
          </a:p>
        </p:txBody>
      </p:sp>
      <p:pic>
        <p:nvPicPr>
          <p:cNvPr id="4" name="Picture 7" descr="A collection of icons on a black background&#10;&#10;Description automatically generated">
            <a:extLst>
              <a:ext uri="{FF2B5EF4-FFF2-40B4-BE49-F238E27FC236}">
                <a16:creationId xmlns:a16="http://schemas.microsoft.com/office/drawing/2014/main" id="{B2EF53C6-3C10-07FB-4345-C80895BD0FF9}"/>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863" y="2781300"/>
            <a:ext cx="6013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collection of icons on a black background&#10;&#10;Description automatically generated">
            <a:extLst>
              <a:ext uri="{FF2B5EF4-FFF2-40B4-BE49-F238E27FC236}">
                <a16:creationId xmlns:a16="http://schemas.microsoft.com/office/drawing/2014/main" id="{904B0CA1-9FFF-06E4-7FE6-A17ACA793F2C}"/>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r="15468"/>
          <a:stretch>
            <a:fillRect/>
          </a:stretch>
        </p:blipFill>
        <p:spPr bwMode="auto">
          <a:xfrm>
            <a:off x="6527800" y="2781300"/>
            <a:ext cx="5083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4547A30-5131-9913-8100-C233AF1609D1}"/>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F6D5F408-B1B1-0645-5FF0-F2E9D50402BC}"/>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2275F4F-FDD3-1380-4F7F-99AA20AAD0F9}"/>
              </a:ext>
            </a:extLst>
          </p:cNvPr>
          <p:cNvSpPr/>
          <p:nvPr userDrawn="1"/>
        </p:nvSpPr>
        <p:spPr>
          <a:xfrm>
            <a:off x="6456363" y="119063"/>
            <a:ext cx="1489075" cy="95250"/>
          </a:xfrm>
          <a:prstGeom prst="rect">
            <a:avLst/>
          </a:prstGeom>
          <a:solidFill>
            <a:srgbClr val="9879B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BDF0D2C-0292-2F4E-DE66-4A8E9AAC1E2B}"/>
              </a:ext>
            </a:extLst>
          </p:cNvPr>
          <p:cNvSpPr/>
          <p:nvPr userDrawn="1"/>
        </p:nvSpPr>
        <p:spPr>
          <a:xfrm>
            <a:off x="4244975" y="119063"/>
            <a:ext cx="1489075" cy="95250"/>
          </a:xfrm>
          <a:prstGeom prst="rect">
            <a:avLst/>
          </a:prstGeom>
          <a:solidFill>
            <a:srgbClr val="9879B9"/>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4" descr="A purple satellite dish with a black background&#10;&#10;Description automatically generated">
            <a:extLst>
              <a:ext uri="{FF2B5EF4-FFF2-40B4-BE49-F238E27FC236}">
                <a16:creationId xmlns:a16="http://schemas.microsoft.com/office/drawing/2014/main" id="{6A8E84ED-F2DC-3C92-53FD-3404D6157A2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76250" y="6211888"/>
            <a:ext cx="45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581191" y="476672"/>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16" name="Subtitle 2"/>
          <p:cNvSpPr>
            <a:spLocks noGrp="1"/>
          </p:cNvSpPr>
          <p:nvPr>
            <p:ph type="subTitle" idx="1"/>
          </p:nvPr>
        </p:nvSpPr>
        <p:spPr>
          <a:xfrm>
            <a:off x="581194" y="1951686"/>
            <a:ext cx="10993546" cy="590321"/>
          </a:xfrm>
        </p:spPr>
        <p:txBody>
          <a:bodyPr anchor="t">
            <a:normAutofit/>
          </a:bodyPr>
          <a:lstStyle>
            <a:lvl1pPr marL="0" indent="0" algn="l">
              <a:buNone/>
              <a:defRPr sz="2000" cap="all">
                <a:solidFill>
                  <a:srgbClr val="9879B9"/>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Slide Number Placeholder 5">
            <a:extLst>
              <a:ext uri="{FF2B5EF4-FFF2-40B4-BE49-F238E27FC236}">
                <a16:creationId xmlns:a16="http://schemas.microsoft.com/office/drawing/2014/main" id="{EB6FF26E-0A44-4F1F-7F91-2EEB4493453A}"/>
              </a:ext>
            </a:extLst>
          </p:cNvPr>
          <p:cNvSpPr>
            <a:spLocks noGrp="1"/>
          </p:cNvSpPr>
          <p:nvPr>
            <p:ph type="sldNum" sz="quarter" idx="10"/>
          </p:nvPr>
        </p:nvSpPr>
        <p:spPr>
          <a:xfrm>
            <a:off x="10672763" y="6421438"/>
            <a:ext cx="1016000" cy="365125"/>
          </a:xfrm>
        </p:spPr>
        <p:txBody>
          <a:bodyPr/>
          <a:lstStyle>
            <a:lvl1pPr>
              <a:defRPr sz="1200" u="none">
                <a:solidFill>
                  <a:srgbClr val="2F5AAC"/>
                </a:solidFill>
              </a:defRPr>
            </a:lvl1pPr>
          </a:lstStyle>
          <a:p>
            <a:pPr>
              <a:defRPr/>
            </a:pPr>
            <a:fld id="{38E8F418-A21B-4B75-A0A5-6D91F9DBB3DB}" type="slidenum">
              <a:rPr lang="en-US" altLang="en-US"/>
              <a:pPr>
                <a:defRPr/>
              </a:pPr>
              <a:t>‹#›</a:t>
            </a:fld>
            <a:endParaRPr lang="en-US" altLang="en-US"/>
          </a:p>
        </p:txBody>
      </p:sp>
      <p:pic>
        <p:nvPicPr>
          <p:cNvPr id="13" name="Picture 9" descr="A blue and grey logo&#10;&#10;Description automatically generated">
            <a:extLst>
              <a:ext uri="{FF2B5EF4-FFF2-40B4-BE49-F238E27FC236}">
                <a16:creationId xmlns:a16="http://schemas.microsoft.com/office/drawing/2014/main" id="{3F7C1B55-4B6E-EFCD-A7AB-75353560F38E}"/>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858669" y="31750"/>
            <a:ext cx="473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707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D0A95-DE48-00BD-7832-E98646A38DFF}"/>
              </a:ext>
            </a:extLst>
          </p:cNvPr>
          <p:cNvSpPr/>
          <p:nvPr/>
        </p:nvSpPr>
        <p:spPr>
          <a:xfrm>
            <a:off x="479425" y="2781300"/>
            <a:ext cx="11229975" cy="3311525"/>
          </a:xfrm>
          <a:prstGeom prst="rect">
            <a:avLst/>
          </a:prstGeom>
          <a:solidFill>
            <a:srgbClr val="DC7BB7"/>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4">
            <a:extLst>
              <a:ext uri="{FF2B5EF4-FFF2-40B4-BE49-F238E27FC236}">
                <a16:creationId xmlns:a16="http://schemas.microsoft.com/office/drawing/2014/main" id="{786D3E57-5FCA-8F5D-FC39-04A20ACE4183}"/>
              </a:ext>
            </a:extLst>
          </p:cNvPr>
          <p:cNvSpPr txBox="1">
            <a:spLocks/>
          </p:cNvSpPr>
          <p:nvPr userDrawn="1"/>
        </p:nvSpPr>
        <p:spPr>
          <a:xfrm>
            <a:off x="979488" y="6289675"/>
            <a:ext cx="63785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DC7BB7"/>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ARHITEKTURA</a:t>
            </a:r>
          </a:p>
        </p:txBody>
      </p:sp>
      <p:pic>
        <p:nvPicPr>
          <p:cNvPr id="4" name="Picture 7" descr="A collection of icons on a black background&#10;&#10;Description automatically generated">
            <a:extLst>
              <a:ext uri="{FF2B5EF4-FFF2-40B4-BE49-F238E27FC236}">
                <a16:creationId xmlns:a16="http://schemas.microsoft.com/office/drawing/2014/main" id="{61B525AE-BBAD-6A65-82C7-15B681EC663C}"/>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863" y="2781300"/>
            <a:ext cx="6013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collection of icons on a black background&#10;&#10;Description automatically generated">
            <a:extLst>
              <a:ext uri="{FF2B5EF4-FFF2-40B4-BE49-F238E27FC236}">
                <a16:creationId xmlns:a16="http://schemas.microsoft.com/office/drawing/2014/main" id="{4E604A46-5649-85C7-C00A-7EC5A6D895D4}"/>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r="15468"/>
          <a:stretch>
            <a:fillRect/>
          </a:stretch>
        </p:blipFill>
        <p:spPr bwMode="auto">
          <a:xfrm>
            <a:off x="6527800" y="2781300"/>
            <a:ext cx="5083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1653FF1-FE87-2020-6C9F-DFAA15D7BE55}"/>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C6AD256E-07D1-5141-F12D-A63724E76880}"/>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09760DE2-B9F2-94C8-906C-CAC6F80191B7}"/>
              </a:ext>
            </a:extLst>
          </p:cNvPr>
          <p:cNvSpPr/>
          <p:nvPr userDrawn="1"/>
        </p:nvSpPr>
        <p:spPr>
          <a:xfrm>
            <a:off x="6456363" y="119063"/>
            <a:ext cx="1489075" cy="95250"/>
          </a:xfrm>
          <a:prstGeom prst="rect">
            <a:avLst/>
          </a:prstGeom>
          <a:solidFill>
            <a:srgbClr val="DC7BB7"/>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AAC32A26-C107-4F81-E9BC-91AE1D233829}"/>
              </a:ext>
            </a:extLst>
          </p:cNvPr>
          <p:cNvSpPr/>
          <p:nvPr userDrawn="1"/>
        </p:nvSpPr>
        <p:spPr>
          <a:xfrm>
            <a:off x="4244975" y="119063"/>
            <a:ext cx="1489075" cy="95250"/>
          </a:xfrm>
          <a:prstGeom prst="rect">
            <a:avLst/>
          </a:prstGeom>
          <a:solidFill>
            <a:srgbClr val="DC7BB7"/>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4" descr="A pink and black logo&#10;&#10;Description automatically generated">
            <a:extLst>
              <a:ext uri="{FF2B5EF4-FFF2-40B4-BE49-F238E27FC236}">
                <a16:creationId xmlns:a16="http://schemas.microsoft.com/office/drawing/2014/main" id="{927E886B-9A10-FC97-1397-F0988233F52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1013" y="6211888"/>
            <a:ext cx="4365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581191" y="476672"/>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16" name="Subtitle 2"/>
          <p:cNvSpPr>
            <a:spLocks noGrp="1"/>
          </p:cNvSpPr>
          <p:nvPr>
            <p:ph type="subTitle" idx="1"/>
          </p:nvPr>
        </p:nvSpPr>
        <p:spPr>
          <a:xfrm>
            <a:off x="581194" y="1951686"/>
            <a:ext cx="10993546" cy="590321"/>
          </a:xfrm>
        </p:spPr>
        <p:txBody>
          <a:bodyPr anchor="t">
            <a:normAutofit/>
          </a:bodyPr>
          <a:lstStyle>
            <a:lvl1pPr marL="0" indent="0" algn="l">
              <a:buNone/>
              <a:defRPr sz="2000" cap="all">
                <a:solidFill>
                  <a:srgbClr val="DC7BB7"/>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Slide Number Placeholder 5">
            <a:extLst>
              <a:ext uri="{FF2B5EF4-FFF2-40B4-BE49-F238E27FC236}">
                <a16:creationId xmlns:a16="http://schemas.microsoft.com/office/drawing/2014/main" id="{8865580D-DD5E-6133-5D71-18DA111F4939}"/>
              </a:ext>
            </a:extLst>
          </p:cNvPr>
          <p:cNvSpPr>
            <a:spLocks noGrp="1"/>
          </p:cNvSpPr>
          <p:nvPr>
            <p:ph type="sldNum" sz="quarter" idx="10"/>
          </p:nvPr>
        </p:nvSpPr>
        <p:spPr>
          <a:xfrm>
            <a:off x="10672763" y="6421438"/>
            <a:ext cx="1016000" cy="365125"/>
          </a:xfrm>
        </p:spPr>
        <p:txBody>
          <a:bodyPr/>
          <a:lstStyle>
            <a:lvl1pPr>
              <a:defRPr sz="1200" u="none">
                <a:solidFill>
                  <a:srgbClr val="2F5AAC"/>
                </a:solidFill>
              </a:defRPr>
            </a:lvl1pPr>
          </a:lstStyle>
          <a:p>
            <a:pPr>
              <a:defRPr/>
            </a:pPr>
            <a:fld id="{15F0BD21-C366-4937-9984-1D2130D271AD}" type="slidenum">
              <a:rPr lang="en-US" altLang="en-US"/>
              <a:pPr>
                <a:defRPr/>
              </a:pPr>
              <a:t>‹#›</a:t>
            </a:fld>
            <a:endParaRPr lang="en-US" altLang="en-US"/>
          </a:p>
        </p:txBody>
      </p:sp>
      <p:pic>
        <p:nvPicPr>
          <p:cNvPr id="13" name="Picture 9" descr="A blue and grey logo&#10;&#10;Description automatically generated">
            <a:extLst>
              <a:ext uri="{FF2B5EF4-FFF2-40B4-BE49-F238E27FC236}">
                <a16:creationId xmlns:a16="http://schemas.microsoft.com/office/drawing/2014/main" id="{AD7382FC-6E6A-1F0F-151E-5A4AA249B7B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858669" y="31750"/>
            <a:ext cx="473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39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C5F696-BF15-EECE-7FDC-86B0FDE14F6F}"/>
              </a:ext>
            </a:extLst>
          </p:cNvPr>
          <p:cNvSpPr/>
          <p:nvPr/>
        </p:nvSpPr>
        <p:spPr>
          <a:xfrm>
            <a:off x="479425" y="2781300"/>
            <a:ext cx="11229975" cy="3311525"/>
          </a:xfrm>
          <a:prstGeom prst="rect">
            <a:avLst/>
          </a:prstGeom>
          <a:solidFill>
            <a:srgbClr val="FED652"/>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4">
            <a:extLst>
              <a:ext uri="{FF2B5EF4-FFF2-40B4-BE49-F238E27FC236}">
                <a16:creationId xmlns:a16="http://schemas.microsoft.com/office/drawing/2014/main" id="{3282380F-06A3-8FD3-0C42-531AC27044DA}"/>
              </a:ext>
            </a:extLst>
          </p:cNvPr>
          <p:cNvSpPr txBox="1">
            <a:spLocks/>
          </p:cNvSpPr>
          <p:nvPr userDrawn="1"/>
        </p:nvSpPr>
        <p:spPr>
          <a:xfrm>
            <a:off x="979488" y="6289675"/>
            <a:ext cx="63785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FED652"/>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GRAĐEVINSKO INŽENJERSTVO</a:t>
            </a:r>
          </a:p>
        </p:txBody>
      </p:sp>
      <p:pic>
        <p:nvPicPr>
          <p:cNvPr id="4" name="Picture 7" descr="A collection of icons on a black background&#10;&#10;Description automatically generated">
            <a:extLst>
              <a:ext uri="{FF2B5EF4-FFF2-40B4-BE49-F238E27FC236}">
                <a16:creationId xmlns:a16="http://schemas.microsoft.com/office/drawing/2014/main" id="{B0E7388A-D86C-6803-E95C-2E627E8F9C4F}"/>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863" y="2781300"/>
            <a:ext cx="6013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collection of icons on a black background&#10;&#10;Description automatically generated">
            <a:extLst>
              <a:ext uri="{FF2B5EF4-FFF2-40B4-BE49-F238E27FC236}">
                <a16:creationId xmlns:a16="http://schemas.microsoft.com/office/drawing/2014/main" id="{3AFBE893-1308-449C-DAB1-CD6C6D380030}"/>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r="15468"/>
          <a:stretch>
            <a:fillRect/>
          </a:stretch>
        </p:blipFill>
        <p:spPr bwMode="auto">
          <a:xfrm>
            <a:off x="6527800" y="2781300"/>
            <a:ext cx="5083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7060A9-D594-B03A-774D-B542438AA05D}"/>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CCD4F0FE-EAEE-64FB-9AE9-6E217CEE9E03}"/>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B55E83FF-165C-1463-478B-D7D008B949E8}"/>
              </a:ext>
            </a:extLst>
          </p:cNvPr>
          <p:cNvSpPr/>
          <p:nvPr userDrawn="1"/>
        </p:nvSpPr>
        <p:spPr>
          <a:xfrm>
            <a:off x="6456363" y="119063"/>
            <a:ext cx="1489075" cy="95250"/>
          </a:xfrm>
          <a:prstGeom prst="rect">
            <a:avLst/>
          </a:prstGeom>
          <a:solidFill>
            <a:srgbClr val="FED652"/>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13" descr="A yellow crane with a black background&#10;&#10;Description automatically generated">
            <a:extLst>
              <a:ext uri="{FF2B5EF4-FFF2-40B4-BE49-F238E27FC236}">
                <a16:creationId xmlns:a16="http://schemas.microsoft.com/office/drawing/2014/main" id="{1A11DA6A-8337-EC88-A130-C875945CE15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79425" y="6238875"/>
            <a:ext cx="4365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FEDA418-CF0C-A028-4F5C-456B7E72D7F3}"/>
              </a:ext>
            </a:extLst>
          </p:cNvPr>
          <p:cNvSpPr/>
          <p:nvPr userDrawn="1"/>
        </p:nvSpPr>
        <p:spPr>
          <a:xfrm>
            <a:off x="4243388" y="119063"/>
            <a:ext cx="1489075" cy="95250"/>
          </a:xfrm>
          <a:prstGeom prst="rect">
            <a:avLst/>
          </a:prstGeom>
          <a:solidFill>
            <a:srgbClr val="FED652"/>
          </a:solidFill>
          <a:ln>
            <a:noFill/>
          </a:ln>
          <a:effectLst/>
        </p:spPr>
        <p:style>
          <a:lnRef idx="1">
            <a:schemeClr val="accent1"/>
          </a:lnRef>
          <a:fillRef idx="3">
            <a:schemeClr val="accent1"/>
          </a:fillRef>
          <a:effectRef idx="2">
            <a:schemeClr val="accent1"/>
          </a:effectRef>
          <a:fontRef idx="minor">
            <a:schemeClr val="lt1"/>
          </a:fontRef>
        </p:style>
      </p:sp>
      <p:sp>
        <p:nvSpPr>
          <p:cNvPr id="15" name="Title 1"/>
          <p:cNvSpPr>
            <a:spLocks noGrp="1"/>
          </p:cNvSpPr>
          <p:nvPr>
            <p:ph type="ctrTitle"/>
          </p:nvPr>
        </p:nvSpPr>
        <p:spPr>
          <a:xfrm>
            <a:off x="581191" y="476672"/>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16" name="Subtitle 2"/>
          <p:cNvSpPr>
            <a:spLocks noGrp="1"/>
          </p:cNvSpPr>
          <p:nvPr>
            <p:ph type="subTitle" idx="1"/>
          </p:nvPr>
        </p:nvSpPr>
        <p:spPr>
          <a:xfrm>
            <a:off x="581194" y="1951686"/>
            <a:ext cx="10993546" cy="590321"/>
          </a:xfrm>
        </p:spPr>
        <p:txBody>
          <a:bodyPr anchor="t">
            <a:normAutofit/>
          </a:bodyPr>
          <a:lstStyle>
            <a:lvl1pPr marL="0" indent="0" algn="l">
              <a:buNone/>
              <a:defRPr sz="2000" cap="all">
                <a:solidFill>
                  <a:srgbClr val="FED652"/>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Slide Number Placeholder 5">
            <a:extLst>
              <a:ext uri="{FF2B5EF4-FFF2-40B4-BE49-F238E27FC236}">
                <a16:creationId xmlns:a16="http://schemas.microsoft.com/office/drawing/2014/main" id="{1D60B62D-ECB5-8C42-D8BD-45132C8139D0}"/>
              </a:ext>
            </a:extLst>
          </p:cNvPr>
          <p:cNvSpPr>
            <a:spLocks noGrp="1"/>
          </p:cNvSpPr>
          <p:nvPr>
            <p:ph type="sldNum" sz="quarter" idx="10"/>
          </p:nvPr>
        </p:nvSpPr>
        <p:spPr>
          <a:xfrm>
            <a:off x="10672763" y="6421438"/>
            <a:ext cx="1016000" cy="365125"/>
          </a:xfrm>
        </p:spPr>
        <p:txBody>
          <a:bodyPr/>
          <a:lstStyle>
            <a:lvl1pPr>
              <a:defRPr sz="1200" u="none">
                <a:solidFill>
                  <a:srgbClr val="2F5AAC"/>
                </a:solidFill>
              </a:defRPr>
            </a:lvl1pPr>
          </a:lstStyle>
          <a:p>
            <a:pPr>
              <a:defRPr/>
            </a:pPr>
            <a:fld id="{52AA693F-FA35-4D36-B06C-AFD9BBB55758}" type="slidenum">
              <a:rPr lang="en-US" altLang="en-US"/>
              <a:pPr>
                <a:defRPr/>
              </a:pPr>
              <a:t>‹#›</a:t>
            </a:fld>
            <a:endParaRPr lang="en-US" altLang="en-US"/>
          </a:p>
        </p:txBody>
      </p:sp>
      <p:pic>
        <p:nvPicPr>
          <p:cNvPr id="13" name="Picture 9" descr="A blue and grey logo&#10;&#10;Description automatically generated">
            <a:extLst>
              <a:ext uri="{FF2B5EF4-FFF2-40B4-BE49-F238E27FC236}">
                <a16:creationId xmlns:a16="http://schemas.microsoft.com/office/drawing/2014/main" id="{B68581A2-230B-925F-4C26-84EA077A7F03}"/>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858669" y="31750"/>
            <a:ext cx="473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750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EAE714-5E4C-3A2F-C3E7-602EE6B33719}"/>
              </a:ext>
            </a:extLst>
          </p:cNvPr>
          <p:cNvSpPr/>
          <p:nvPr/>
        </p:nvSpPr>
        <p:spPr>
          <a:xfrm>
            <a:off x="479425" y="2781300"/>
            <a:ext cx="11229975" cy="3311525"/>
          </a:xfrm>
          <a:prstGeom prst="rect">
            <a:avLst/>
          </a:prstGeom>
          <a:solidFill>
            <a:srgbClr val="70C45B"/>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4">
            <a:extLst>
              <a:ext uri="{FF2B5EF4-FFF2-40B4-BE49-F238E27FC236}">
                <a16:creationId xmlns:a16="http://schemas.microsoft.com/office/drawing/2014/main" id="{679D359E-738C-207C-5C96-DDAFFAAA0DB5}"/>
              </a:ext>
            </a:extLst>
          </p:cNvPr>
          <p:cNvSpPr txBox="1">
            <a:spLocks/>
          </p:cNvSpPr>
          <p:nvPr userDrawn="1"/>
        </p:nvSpPr>
        <p:spPr>
          <a:xfrm>
            <a:off x="865188" y="6289675"/>
            <a:ext cx="64928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70C45B"/>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ZAŠTITA ŽIVOTNE SREDINE</a:t>
            </a:r>
          </a:p>
        </p:txBody>
      </p:sp>
      <p:pic>
        <p:nvPicPr>
          <p:cNvPr id="4" name="Picture 7" descr="A collection of icons on a black background&#10;&#10;Description automatically generated">
            <a:extLst>
              <a:ext uri="{FF2B5EF4-FFF2-40B4-BE49-F238E27FC236}">
                <a16:creationId xmlns:a16="http://schemas.microsoft.com/office/drawing/2014/main" id="{A6A63C3E-CFF1-19D4-439B-B4B4F4C5ABB1}"/>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863" y="2781300"/>
            <a:ext cx="6013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collection of icons on a black background&#10;&#10;Description automatically generated">
            <a:extLst>
              <a:ext uri="{FF2B5EF4-FFF2-40B4-BE49-F238E27FC236}">
                <a16:creationId xmlns:a16="http://schemas.microsoft.com/office/drawing/2014/main" id="{1F201AB8-84EB-4C6B-A429-FA8D5A37A664}"/>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r="15468"/>
          <a:stretch>
            <a:fillRect/>
          </a:stretch>
        </p:blipFill>
        <p:spPr bwMode="auto">
          <a:xfrm>
            <a:off x="6527800" y="2781300"/>
            <a:ext cx="5083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E587B70-2688-7523-657B-9D0D76321C71}"/>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7ED74FF5-4792-1754-575D-3131F6C0FB91}"/>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D12CB28F-41A8-12DE-311E-674338D1AB53}"/>
              </a:ext>
            </a:extLst>
          </p:cNvPr>
          <p:cNvSpPr/>
          <p:nvPr userDrawn="1"/>
        </p:nvSpPr>
        <p:spPr>
          <a:xfrm>
            <a:off x="6456363" y="119063"/>
            <a:ext cx="1489075" cy="95250"/>
          </a:xfrm>
          <a:prstGeom prst="rect">
            <a:avLst/>
          </a:prstGeom>
          <a:solidFill>
            <a:srgbClr val="70C45B"/>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040E161F-1595-22A7-4D5D-DEE46BF571D5}"/>
              </a:ext>
            </a:extLst>
          </p:cNvPr>
          <p:cNvSpPr/>
          <p:nvPr userDrawn="1"/>
        </p:nvSpPr>
        <p:spPr>
          <a:xfrm>
            <a:off x="4243388" y="119063"/>
            <a:ext cx="1489075" cy="95250"/>
          </a:xfrm>
          <a:prstGeom prst="rect">
            <a:avLst/>
          </a:prstGeom>
          <a:solidFill>
            <a:srgbClr val="70C45B"/>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4" descr="A green and black windmill&#10;&#10;Description automatically generated">
            <a:extLst>
              <a:ext uri="{FF2B5EF4-FFF2-40B4-BE49-F238E27FC236}">
                <a16:creationId xmlns:a16="http://schemas.microsoft.com/office/drawing/2014/main" id="{227D2CB7-307C-0367-01E6-2588A884901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46088" y="6184900"/>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581191" y="476672"/>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16" name="Subtitle 2"/>
          <p:cNvSpPr>
            <a:spLocks noGrp="1"/>
          </p:cNvSpPr>
          <p:nvPr>
            <p:ph type="subTitle" idx="1"/>
          </p:nvPr>
        </p:nvSpPr>
        <p:spPr>
          <a:xfrm>
            <a:off x="581194" y="1951686"/>
            <a:ext cx="10993546" cy="590321"/>
          </a:xfrm>
        </p:spPr>
        <p:txBody>
          <a:bodyPr anchor="t">
            <a:normAutofit/>
          </a:bodyPr>
          <a:lstStyle>
            <a:lvl1pPr marL="0" indent="0" algn="l">
              <a:buNone/>
              <a:defRPr sz="2000" cap="all">
                <a:solidFill>
                  <a:srgbClr val="70C45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Slide Number Placeholder 5">
            <a:extLst>
              <a:ext uri="{FF2B5EF4-FFF2-40B4-BE49-F238E27FC236}">
                <a16:creationId xmlns:a16="http://schemas.microsoft.com/office/drawing/2014/main" id="{EF767C60-9C97-B3B8-C7BE-2D592783DB6E}"/>
              </a:ext>
            </a:extLst>
          </p:cNvPr>
          <p:cNvSpPr>
            <a:spLocks noGrp="1"/>
          </p:cNvSpPr>
          <p:nvPr>
            <p:ph type="sldNum" sz="quarter" idx="10"/>
          </p:nvPr>
        </p:nvSpPr>
        <p:spPr>
          <a:xfrm>
            <a:off x="10672763" y="6421438"/>
            <a:ext cx="1016000" cy="365125"/>
          </a:xfrm>
        </p:spPr>
        <p:txBody>
          <a:bodyPr/>
          <a:lstStyle>
            <a:lvl1pPr>
              <a:defRPr sz="1200" u="none">
                <a:solidFill>
                  <a:srgbClr val="2F5AAC"/>
                </a:solidFill>
              </a:defRPr>
            </a:lvl1pPr>
          </a:lstStyle>
          <a:p>
            <a:pPr>
              <a:defRPr/>
            </a:pPr>
            <a:fld id="{F053B654-F222-4DE2-993B-276D0060E5C3}" type="slidenum">
              <a:rPr lang="en-US" altLang="en-US"/>
              <a:pPr>
                <a:defRPr/>
              </a:pPr>
              <a:t>‹#›</a:t>
            </a:fld>
            <a:endParaRPr lang="en-US" altLang="en-US"/>
          </a:p>
        </p:txBody>
      </p:sp>
      <p:pic>
        <p:nvPicPr>
          <p:cNvPr id="13" name="Picture 9" descr="A blue and grey logo&#10;&#10;Description automatically generated">
            <a:extLst>
              <a:ext uri="{FF2B5EF4-FFF2-40B4-BE49-F238E27FC236}">
                <a16:creationId xmlns:a16="http://schemas.microsoft.com/office/drawing/2014/main" id="{26733347-0822-5DD4-1154-4A9A7AADD5B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858669" y="31750"/>
            <a:ext cx="473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9230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E299EE-00DF-2681-B74D-58E111453F12}"/>
              </a:ext>
            </a:extLst>
          </p:cNvPr>
          <p:cNvSpPr/>
          <p:nvPr/>
        </p:nvSpPr>
        <p:spPr>
          <a:xfrm>
            <a:off x="479425" y="2781300"/>
            <a:ext cx="11229975" cy="3311525"/>
          </a:xfrm>
          <a:prstGeom prst="rect">
            <a:avLst/>
          </a:prstGeom>
          <a:solidFill>
            <a:srgbClr val="FBA82F"/>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4">
            <a:extLst>
              <a:ext uri="{FF2B5EF4-FFF2-40B4-BE49-F238E27FC236}">
                <a16:creationId xmlns:a16="http://schemas.microsoft.com/office/drawing/2014/main" id="{8C85B46A-7B22-33C9-BB8C-9B51E9ADE0C8}"/>
              </a:ext>
            </a:extLst>
          </p:cNvPr>
          <p:cNvSpPr txBox="1">
            <a:spLocks/>
          </p:cNvSpPr>
          <p:nvPr userDrawn="1"/>
        </p:nvSpPr>
        <p:spPr>
          <a:xfrm>
            <a:off x="1055688" y="6289675"/>
            <a:ext cx="63023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FBA82F"/>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INDUSTRIJSKO INŽENJERSTVO</a:t>
            </a:r>
          </a:p>
        </p:txBody>
      </p:sp>
      <p:pic>
        <p:nvPicPr>
          <p:cNvPr id="4" name="Picture 7" descr="A collection of icons on a black background&#10;&#10;Description automatically generated">
            <a:extLst>
              <a:ext uri="{FF2B5EF4-FFF2-40B4-BE49-F238E27FC236}">
                <a16:creationId xmlns:a16="http://schemas.microsoft.com/office/drawing/2014/main" id="{BBCC1FA5-1183-2F5E-A42C-316A2E6224DB}"/>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863" y="2781300"/>
            <a:ext cx="6013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collection of icons on a black background&#10;&#10;Description automatically generated">
            <a:extLst>
              <a:ext uri="{FF2B5EF4-FFF2-40B4-BE49-F238E27FC236}">
                <a16:creationId xmlns:a16="http://schemas.microsoft.com/office/drawing/2014/main" id="{5CB641E4-8AEA-6DFA-0308-555013220AB4}"/>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r="15468"/>
          <a:stretch>
            <a:fillRect/>
          </a:stretch>
        </p:blipFill>
        <p:spPr bwMode="auto">
          <a:xfrm>
            <a:off x="6527800" y="2781300"/>
            <a:ext cx="5083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A blue and grey logo&#10;&#10;Description automatically generated">
            <a:extLst>
              <a:ext uri="{FF2B5EF4-FFF2-40B4-BE49-F238E27FC236}">
                <a16:creationId xmlns:a16="http://schemas.microsoft.com/office/drawing/2014/main" id="{F2556B25-5BAC-0529-9CA5-421E3E1795D2}"/>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858669" y="31750"/>
            <a:ext cx="473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515748F-9649-4FB9-A00F-FA208D436BB4}"/>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C348244A-4ADC-7D2A-9D42-100C92C662DA}"/>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469C6877-3C10-EDB9-C87C-0D47A1DC8247}"/>
              </a:ext>
            </a:extLst>
          </p:cNvPr>
          <p:cNvSpPr/>
          <p:nvPr userDrawn="1"/>
        </p:nvSpPr>
        <p:spPr>
          <a:xfrm>
            <a:off x="6456363" y="119063"/>
            <a:ext cx="1489075" cy="95250"/>
          </a:xfrm>
          <a:prstGeom prst="rect">
            <a:avLst/>
          </a:prstGeom>
          <a:solidFill>
            <a:srgbClr val="FBA82F"/>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280CA16-7C10-A1B1-C613-AC3D2E9599A4}"/>
              </a:ext>
            </a:extLst>
          </p:cNvPr>
          <p:cNvSpPr/>
          <p:nvPr userDrawn="1"/>
        </p:nvSpPr>
        <p:spPr>
          <a:xfrm>
            <a:off x="4244975" y="119063"/>
            <a:ext cx="1489075" cy="95250"/>
          </a:xfrm>
          <a:prstGeom prst="rect">
            <a:avLst/>
          </a:prstGeom>
          <a:solidFill>
            <a:srgbClr val="FBA82F"/>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4" descr="A yellow and black logo&#10;&#10;Description automatically generated">
            <a:extLst>
              <a:ext uri="{FF2B5EF4-FFF2-40B4-BE49-F238E27FC236}">
                <a16:creationId xmlns:a16="http://schemas.microsoft.com/office/drawing/2014/main" id="{315B610F-89B6-68F8-4489-5C70AD95615F}"/>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41325" y="6208713"/>
            <a:ext cx="5794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581191" y="476672"/>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16" name="Subtitle 2"/>
          <p:cNvSpPr>
            <a:spLocks noGrp="1"/>
          </p:cNvSpPr>
          <p:nvPr>
            <p:ph type="subTitle" idx="1"/>
          </p:nvPr>
        </p:nvSpPr>
        <p:spPr>
          <a:xfrm>
            <a:off x="581194" y="1951686"/>
            <a:ext cx="10993546" cy="590321"/>
          </a:xfrm>
        </p:spPr>
        <p:txBody>
          <a:bodyPr anchor="t">
            <a:normAutofit/>
          </a:bodyPr>
          <a:lstStyle>
            <a:lvl1pPr marL="0" indent="0" algn="l">
              <a:buNone/>
              <a:defRPr sz="2000" cap="all">
                <a:solidFill>
                  <a:srgbClr val="FBA82F"/>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Slide Number Placeholder 5">
            <a:extLst>
              <a:ext uri="{FF2B5EF4-FFF2-40B4-BE49-F238E27FC236}">
                <a16:creationId xmlns:a16="http://schemas.microsoft.com/office/drawing/2014/main" id="{146364D5-CED3-2074-A47E-57121BFA4E0F}"/>
              </a:ext>
            </a:extLst>
          </p:cNvPr>
          <p:cNvSpPr>
            <a:spLocks noGrp="1"/>
          </p:cNvSpPr>
          <p:nvPr>
            <p:ph type="sldNum" sz="quarter" idx="10"/>
          </p:nvPr>
        </p:nvSpPr>
        <p:spPr>
          <a:xfrm>
            <a:off x="10672763" y="6421438"/>
            <a:ext cx="1016000" cy="365125"/>
          </a:xfrm>
        </p:spPr>
        <p:txBody>
          <a:bodyPr/>
          <a:lstStyle>
            <a:lvl1pPr>
              <a:defRPr sz="1200" u="none">
                <a:solidFill>
                  <a:srgbClr val="2F5AAC"/>
                </a:solidFill>
              </a:defRPr>
            </a:lvl1pPr>
          </a:lstStyle>
          <a:p>
            <a:pPr>
              <a:defRPr/>
            </a:pPr>
            <a:fld id="{E0082A59-C58B-40E2-9941-B628E5F8E121}" type="slidenum">
              <a:rPr lang="en-US" altLang="en-US"/>
              <a:pPr>
                <a:defRPr/>
              </a:pPr>
              <a:t>‹#›</a:t>
            </a:fld>
            <a:endParaRPr lang="en-US" altLang="en-US"/>
          </a:p>
        </p:txBody>
      </p:sp>
    </p:spTree>
    <p:extLst>
      <p:ext uri="{BB962C8B-B14F-4D97-AF65-F5344CB8AC3E}">
        <p14:creationId xmlns:p14="http://schemas.microsoft.com/office/powerpoint/2010/main" val="1671081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F0DF3D-053D-2FB6-1BB3-7ED92FE984CE}"/>
              </a:ext>
            </a:extLst>
          </p:cNvPr>
          <p:cNvSpPr>
            <a:spLocks noChangeAspect="1"/>
          </p:cNvSpPr>
          <p:nvPr userDrawn="1"/>
        </p:nvSpPr>
        <p:spPr>
          <a:xfrm>
            <a:off x="439738" y="295275"/>
            <a:ext cx="11309350" cy="118903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2" name="Title 1"/>
          <p:cNvSpPr>
            <a:spLocks noGrp="1"/>
          </p:cNvSpPr>
          <p:nvPr>
            <p:ph type="title"/>
          </p:nvPr>
        </p:nvSpPr>
        <p:spPr>
          <a:xfrm>
            <a:off x="581192" y="383235"/>
            <a:ext cx="11029616" cy="1013800"/>
          </a:xfrm>
        </p:spPr>
        <p:txBody>
          <a:bodyPr/>
          <a:lstStyle>
            <a:lvl1pPr>
              <a:defRPr sz="28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p:cNvSpPr>
            <a:spLocks noGrp="1"/>
          </p:cNvSpPr>
          <p:nvPr>
            <p:ph idx="1"/>
          </p:nvPr>
        </p:nvSpPr>
        <p:spPr>
          <a:xfrm>
            <a:off x="440286" y="1599247"/>
            <a:ext cx="11309338" cy="4629939"/>
          </a:xfrm>
        </p:spPr>
        <p:txBody>
          <a:bodyPr anchor="t"/>
          <a:lstStyle>
            <a:lvl1pPr>
              <a:buClr>
                <a:srgbClr val="1444F9"/>
              </a:buClr>
              <a:defRPr sz="2000">
                <a:latin typeface="Verdana" panose="020B0604030504040204" pitchFamily="34" charset="0"/>
                <a:ea typeface="Verdana" panose="020B0604030504040204" pitchFamily="34" charset="0"/>
              </a:defRPr>
            </a:lvl1pPr>
            <a:lvl2pPr>
              <a:buClr>
                <a:srgbClr val="1444F9"/>
              </a:buClr>
              <a:defRPr sz="1800">
                <a:latin typeface="Verdana" panose="020B0604030504040204" pitchFamily="34" charset="0"/>
                <a:ea typeface="Verdana" panose="020B0604030504040204" pitchFamily="34" charset="0"/>
              </a:defRPr>
            </a:lvl2pPr>
            <a:lvl3pPr>
              <a:buClr>
                <a:srgbClr val="1444F9"/>
              </a:buClr>
              <a:defRPr sz="1600">
                <a:latin typeface="Verdana" panose="020B0604030504040204" pitchFamily="34" charset="0"/>
                <a:ea typeface="Verdana" panose="020B0604030504040204" pitchFamily="34" charset="0"/>
              </a:defRPr>
            </a:lvl3pPr>
            <a:lvl4pPr>
              <a:buClr>
                <a:srgbClr val="1444F9"/>
              </a:buClr>
              <a:defRPr sz="1400">
                <a:latin typeface="Verdana" panose="020B0604030504040204" pitchFamily="34" charset="0"/>
                <a:ea typeface="Verdana" panose="020B0604030504040204" pitchFamily="34" charset="0"/>
              </a:defRPr>
            </a:lvl4pPr>
            <a:lvl5pPr>
              <a:buClr>
                <a:srgbClr val="1444F9"/>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Footer Placeholder 4">
            <a:extLst>
              <a:ext uri="{FF2B5EF4-FFF2-40B4-BE49-F238E27FC236}">
                <a16:creationId xmlns:a16="http://schemas.microsoft.com/office/drawing/2014/main" id="{3F91092E-D1C4-5763-7D96-D826331E90E1}"/>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10" name="Picture 10">
            <a:extLst>
              <a:ext uri="{FF2B5EF4-FFF2-40B4-BE49-F238E27FC236}">
                <a16:creationId xmlns:a16="http://schemas.microsoft.com/office/drawing/2014/main" id="{B571A443-BF67-2941-8E05-6A614B87B0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D112F1-2F77-1387-287A-BD338F3592FA}"/>
              </a:ext>
            </a:extLst>
          </p:cNvPr>
          <p:cNvSpPr txBox="1"/>
          <p:nvPr userDrawn="1"/>
        </p:nvSpPr>
        <p:spPr>
          <a:xfrm>
            <a:off x="10587789" y="295275"/>
            <a:ext cx="1161299" cy="338554"/>
          </a:xfrm>
          <a:prstGeom prst="rect">
            <a:avLst/>
          </a:prstGeom>
          <a:noFill/>
        </p:spPr>
        <p:txBody>
          <a:bodyPr wrap="square" rtlCol="0">
            <a:spAutoFit/>
          </a:bodyPr>
          <a:lstStyle/>
          <a:p>
            <a:pPr algn="r"/>
            <a:fld id="{EA931CE0-EBCD-4D17-B3F7-D6143A328604}" type="slidenum">
              <a:rPr lang="sr-Latn-RS" sz="1600" b="1" smtClean="0">
                <a:solidFill>
                  <a:schemeClr val="bg1"/>
                </a:solidFill>
                <a:latin typeface="+mj-lt"/>
              </a:rPr>
              <a:pPr algn="r"/>
              <a:t>‹#›</a:t>
            </a:fld>
            <a:endParaRPr lang="en-US" b="1" dirty="0">
              <a:solidFill>
                <a:schemeClr val="bg1"/>
              </a:solidFill>
              <a:latin typeface="+mj-lt"/>
            </a:endParaRPr>
          </a:p>
        </p:txBody>
      </p:sp>
    </p:spTree>
    <p:extLst>
      <p:ext uri="{BB962C8B-B14F-4D97-AF65-F5344CB8AC3E}">
        <p14:creationId xmlns:p14="http://schemas.microsoft.com/office/powerpoint/2010/main" val="324119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F0DF3D-053D-2FB6-1BB3-7ED92FE984CE}"/>
              </a:ext>
            </a:extLst>
          </p:cNvPr>
          <p:cNvSpPr>
            <a:spLocks noChangeAspect="1"/>
          </p:cNvSpPr>
          <p:nvPr/>
        </p:nvSpPr>
        <p:spPr>
          <a:xfrm>
            <a:off x="439738" y="295275"/>
            <a:ext cx="11309350" cy="118903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8">
            <a:extLst>
              <a:ext uri="{FF2B5EF4-FFF2-40B4-BE49-F238E27FC236}">
                <a16:creationId xmlns:a16="http://schemas.microsoft.com/office/drawing/2014/main" id="{FCCBCD31-8783-A5C5-DA60-8B0487E998CA}"/>
              </a:ext>
            </a:extLst>
          </p:cNvPr>
          <p:cNvPicPr>
            <a:picLocks noChangeAspect="1" noChangeArrowheads="1"/>
          </p:cNvPicPr>
          <p:nvPr userDrawn="1"/>
        </p:nvPicPr>
        <p:blipFill>
          <a:blip r:embed="rId2">
            <a:alphaModFix amt="15000"/>
            <a:extLst>
              <a:ext uri="{28A0092B-C50C-407E-A947-70E740481C1C}">
                <a14:useLocalDpi xmlns:a14="http://schemas.microsoft.com/office/drawing/2010/main" val="0"/>
              </a:ext>
            </a:extLst>
          </a:blip>
          <a:srcRect r="5032"/>
          <a:stretch>
            <a:fillRect/>
          </a:stretch>
        </p:blipFill>
        <p:spPr bwMode="auto">
          <a:xfrm>
            <a:off x="5519738" y="625475"/>
            <a:ext cx="6672262"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1192" y="383235"/>
            <a:ext cx="11029616" cy="1013800"/>
          </a:xfrm>
        </p:spPr>
        <p:txBody>
          <a:bodyPr/>
          <a:lstStyle>
            <a:lvl1pPr>
              <a:defRPr sz="28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p:cNvSpPr>
            <a:spLocks noGrp="1"/>
          </p:cNvSpPr>
          <p:nvPr>
            <p:ph idx="1"/>
          </p:nvPr>
        </p:nvSpPr>
        <p:spPr>
          <a:xfrm>
            <a:off x="440286" y="1599247"/>
            <a:ext cx="11309338" cy="4629939"/>
          </a:xfrm>
        </p:spPr>
        <p:txBody>
          <a:bodyPr anchor="t"/>
          <a:lstStyle>
            <a:lvl1pPr>
              <a:buClr>
                <a:srgbClr val="0F75BC"/>
              </a:buClr>
              <a:defRPr sz="2000">
                <a:latin typeface="Verdana" panose="020B0604030504040204" pitchFamily="34" charset="0"/>
                <a:ea typeface="Verdana" panose="020B0604030504040204" pitchFamily="34" charset="0"/>
              </a:defRPr>
            </a:lvl1pPr>
            <a:lvl2pPr>
              <a:buClr>
                <a:srgbClr val="0F75BC"/>
              </a:buClr>
              <a:defRPr sz="1800">
                <a:latin typeface="Verdana" panose="020B0604030504040204" pitchFamily="34" charset="0"/>
                <a:ea typeface="Verdana" panose="020B0604030504040204" pitchFamily="34" charset="0"/>
              </a:defRPr>
            </a:lvl2pPr>
            <a:lvl3pPr>
              <a:buClr>
                <a:srgbClr val="0F75BC"/>
              </a:buClr>
              <a:defRPr sz="1600">
                <a:latin typeface="Verdana" panose="020B0604030504040204" pitchFamily="34" charset="0"/>
                <a:ea typeface="Verdana" panose="020B0604030504040204" pitchFamily="34" charset="0"/>
              </a:defRPr>
            </a:lvl3pPr>
            <a:lvl4pPr>
              <a:buClr>
                <a:srgbClr val="0F75BC"/>
              </a:buClr>
              <a:defRPr sz="1400">
                <a:latin typeface="Verdana" panose="020B0604030504040204" pitchFamily="34" charset="0"/>
                <a:ea typeface="Verdana" panose="020B0604030504040204" pitchFamily="34" charset="0"/>
              </a:defRPr>
            </a:lvl4pPr>
            <a:lvl5pPr>
              <a:buClr>
                <a:srgbClr val="0F75BC"/>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Slide Number Placeholder 5">
            <a:extLst>
              <a:ext uri="{FF2B5EF4-FFF2-40B4-BE49-F238E27FC236}">
                <a16:creationId xmlns:a16="http://schemas.microsoft.com/office/drawing/2014/main" id="{B169C473-04C3-9E9A-73C6-6D0EBADCD054}"/>
              </a:ext>
            </a:extLst>
          </p:cNvPr>
          <p:cNvSpPr>
            <a:spLocks noGrp="1"/>
          </p:cNvSpPr>
          <p:nvPr>
            <p:ph type="sldNum" sz="quarter" idx="10"/>
          </p:nvPr>
        </p:nvSpPr>
        <p:spPr>
          <a:xfrm>
            <a:off x="10558463" y="6381750"/>
            <a:ext cx="1190625" cy="361950"/>
          </a:xfrm>
        </p:spPr>
        <p:txBody>
          <a:bodyPr/>
          <a:lstStyle>
            <a:lvl1pPr>
              <a:defRPr sz="1200" u="none">
                <a:solidFill>
                  <a:srgbClr val="1343F2"/>
                </a:solidFill>
              </a:defRPr>
            </a:lvl1pPr>
          </a:lstStyle>
          <a:p>
            <a:pPr>
              <a:defRPr/>
            </a:pPr>
            <a:fld id="{3A00AA1F-2F13-4904-8A31-BE1F58F6DF9D}" type="slidenum">
              <a:rPr lang="sr-Latn-CS" altLang="sr-Latn-RS" smtClean="0"/>
              <a:pPr>
                <a:defRPr/>
              </a:pPr>
              <a:t>‹#›</a:t>
            </a:fld>
            <a:endParaRPr lang="sr-Latn-CS" altLang="sr-Latn-RS"/>
          </a:p>
        </p:txBody>
      </p:sp>
      <p:sp>
        <p:nvSpPr>
          <p:cNvPr id="9" name="Footer Placeholder 4">
            <a:extLst>
              <a:ext uri="{FF2B5EF4-FFF2-40B4-BE49-F238E27FC236}">
                <a16:creationId xmlns:a16="http://schemas.microsoft.com/office/drawing/2014/main" id="{3F91092E-D1C4-5763-7D96-D826331E90E1}"/>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10" name="Picture 10">
            <a:extLst>
              <a:ext uri="{FF2B5EF4-FFF2-40B4-BE49-F238E27FC236}">
                <a16:creationId xmlns:a16="http://schemas.microsoft.com/office/drawing/2014/main" id="{B571A443-BF67-2941-8E05-6A614B87B0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929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3FCE61-E485-4A97-FE70-33136AA21555}"/>
              </a:ext>
            </a:extLst>
          </p:cNvPr>
          <p:cNvSpPr>
            <a:spLocks noChangeAspect="1"/>
          </p:cNvSpPr>
          <p:nvPr/>
        </p:nvSpPr>
        <p:spPr>
          <a:xfrm>
            <a:off x="439738" y="295275"/>
            <a:ext cx="6286987" cy="118903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383235"/>
            <a:ext cx="11029616" cy="1013800"/>
          </a:xfrm>
        </p:spPr>
        <p:txBody>
          <a:bodyPr/>
          <a:lstStyle>
            <a:lvl1pPr>
              <a:defRPr sz="28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p:cNvSpPr>
            <a:spLocks noGrp="1"/>
          </p:cNvSpPr>
          <p:nvPr>
            <p:ph idx="1"/>
          </p:nvPr>
        </p:nvSpPr>
        <p:spPr>
          <a:xfrm>
            <a:off x="440286" y="1599247"/>
            <a:ext cx="11309338" cy="4629939"/>
          </a:xfrm>
        </p:spPr>
        <p:txBody>
          <a:bodyPr anchor="t"/>
          <a:lstStyle>
            <a:lvl1pPr>
              <a:buClr>
                <a:srgbClr val="0F75BC"/>
              </a:buClr>
              <a:defRPr sz="2000">
                <a:latin typeface="Verdana" panose="020B0604030504040204" pitchFamily="34" charset="0"/>
                <a:ea typeface="Verdana" panose="020B0604030504040204" pitchFamily="34" charset="0"/>
              </a:defRPr>
            </a:lvl1pPr>
            <a:lvl2pPr>
              <a:buClr>
                <a:srgbClr val="0F75BC"/>
              </a:buClr>
              <a:defRPr sz="1800">
                <a:latin typeface="Verdana" panose="020B0604030504040204" pitchFamily="34" charset="0"/>
                <a:ea typeface="Verdana" panose="020B0604030504040204" pitchFamily="34" charset="0"/>
              </a:defRPr>
            </a:lvl2pPr>
            <a:lvl3pPr>
              <a:buClr>
                <a:srgbClr val="0F75BC"/>
              </a:buClr>
              <a:defRPr sz="1600">
                <a:latin typeface="Verdana" panose="020B0604030504040204" pitchFamily="34" charset="0"/>
                <a:ea typeface="Verdana" panose="020B0604030504040204" pitchFamily="34" charset="0"/>
              </a:defRPr>
            </a:lvl3pPr>
            <a:lvl4pPr>
              <a:buClr>
                <a:srgbClr val="0F75BC"/>
              </a:buClr>
              <a:defRPr sz="1400">
                <a:latin typeface="Verdana" panose="020B0604030504040204" pitchFamily="34" charset="0"/>
                <a:ea typeface="Verdana" panose="020B0604030504040204" pitchFamily="34" charset="0"/>
              </a:defRPr>
            </a:lvl4pPr>
            <a:lvl5pPr>
              <a:buClr>
                <a:srgbClr val="0F75BC"/>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Footer Placeholder 4">
            <a:extLst>
              <a:ext uri="{FF2B5EF4-FFF2-40B4-BE49-F238E27FC236}">
                <a16:creationId xmlns:a16="http://schemas.microsoft.com/office/drawing/2014/main" id="{8C7063DC-B10B-5B0C-8199-FE6C100B00FF}"/>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9" name="Picture 10">
            <a:extLst>
              <a:ext uri="{FF2B5EF4-FFF2-40B4-BE49-F238E27FC236}">
                <a16:creationId xmlns:a16="http://schemas.microsoft.com/office/drawing/2014/main" id="{FAC6D0E1-EC22-E742-0942-E506C822B2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1F263B-5DEE-63C9-9809-65119ABF755F}"/>
              </a:ext>
            </a:extLst>
          </p:cNvPr>
          <p:cNvSpPr txBox="1"/>
          <p:nvPr userDrawn="1"/>
        </p:nvSpPr>
        <p:spPr>
          <a:xfrm>
            <a:off x="10533564" y="295275"/>
            <a:ext cx="1215524" cy="338554"/>
          </a:xfrm>
          <a:prstGeom prst="rect">
            <a:avLst/>
          </a:prstGeom>
          <a:noFill/>
        </p:spPr>
        <p:txBody>
          <a:bodyPr wrap="square" rtlCol="0">
            <a:spAutoFit/>
          </a:bodyPr>
          <a:lstStyle/>
          <a:p>
            <a:pPr algn="r"/>
            <a:fld id="{D2E1DA7A-9085-4BDC-9E25-8C016688547D}" type="slidenum">
              <a:rPr lang="en-US" sz="1600" b="1" smtClean="0">
                <a:solidFill>
                  <a:srgbClr val="1A3260"/>
                </a:solidFill>
              </a:rPr>
              <a:pPr algn="r"/>
              <a:t>‹#›</a:t>
            </a:fld>
            <a:endParaRPr lang="en-US" sz="1600" b="1">
              <a:solidFill>
                <a:srgbClr val="1A3260"/>
              </a:solidFill>
            </a:endParaRPr>
          </a:p>
        </p:txBody>
      </p:sp>
    </p:spTree>
    <p:extLst>
      <p:ext uri="{BB962C8B-B14F-4D97-AF65-F5344CB8AC3E}">
        <p14:creationId xmlns:p14="http://schemas.microsoft.com/office/powerpoint/2010/main" val="1765625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EB1791-93F2-1D19-9965-A20E18DE61CB}"/>
              </a:ext>
            </a:extLst>
          </p:cNvPr>
          <p:cNvSpPr/>
          <p:nvPr/>
        </p:nvSpPr>
        <p:spPr>
          <a:xfrm>
            <a:off x="479425" y="2781300"/>
            <a:ext cx="11229975" cy="33115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7" descr="A collection of icons on a black background&#10;&#10;Description automatically generated">
            <a:extLst>
              <a:ext uri="{FF2B5EF4-FFF2-40B4-BE49-F238E27FC236}">
                <a16:creationId xmlns:a16="http://schemas.microsoft.com/office/drawing/2014/main" id="{EA17813F-56C1-B178-C1BD-3D964EEC91DF}"/>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863" y="2781300"/>
            <a:ext cx="6013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A collection of icons on a black background&#10;&#10;Description automatically generated">
            <a:extLst>
              <a:ext uri="{FF2B5EF4-FFF2-40B4-BE49-F238E27FC236}">
                <a16:creationId xmlns:a16="http://schemas.microsoft.com/office/drawing/2014/main" id="{FF626EDD-351A-1B61-5A7B-7A5E5B86A3B7}"/>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r="15468"/>
          <a:stretch>
            <a:fillRect/>
          </a:stretch>
        </p:blipFill>
        <p:spPr bwMode="auto">
          <a:xfrm>
            <a:off x="6527800" y="2781300"/>
            <a:ext cx="5083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8033BD5-4664-C7FE-0D4A-6FB25578A268}"/>
              </a:ext>
            </a:extLst>
          </p:cNvPr>
          <p:cNvSpPr/>
          <p:nvPr userDrawn="1"/>
        </p:nvSpPr>
        <p:spPr>
          <a:xfrm>
            <a:off x="446088" y="119063"/>
            <a:ext cx="3703637" cy="95250"/>
          </a:xfrm>
          <a:prstGeom prst="rect">
            <a:avLst/>
          </a:prstGeom>
          <a:solidFill>
            <a:schemeClr val="accent1"/>
          </a:solidFill>
          <a:ln>
            <a:solidFill>
              <a:srgbClr val="1A3260"/>
            </a:solid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79D56EE6-EE68-77E6-0E11-E09CAA647B9B}"/>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A1EC1C3-4031-6169-A38C-DF015DCAA0A4}"/>
              </a:ext>
            </a:extLst>
          </p:cNvPr>
          <p:cNvSpPr/>
          <p:nvPr userDrawn="1"/>
        </p:nvSpPr>
        <p:spPr>
          <a:xfrm>
            <a:off x="4244181" y="118269"/>
            <a:ext cx="3703638" cy="96837"/>
          </a:xfrm>
          <a:prstGeom prst="rect">
            <a:avLst/>
          </a:prstGeom>
          <a:solidFill>
            <a:srgbClr val="1444F9"/>
          </a:solidFill>
          <a:ln>
            <a:solidFill>
              <a:srgbClr val="1444F9"/>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76672"/>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Subtitle 2"/>
          <p:cNvSpPr>
            <a:spLocks noGrp="1"/>
          </p:cNvSpPr>
          <p:nvPr>
            <p:ph type="subTitle" idx="1"/>
          </p:nvPr>
        </p:nvSpPr>
        <p:spPr>
          <a:xfrm>
            <a:off x="581194" y="1951686"/>
            <a:ext cx="10993546" cy="590321"/>
          </a:xfrm>
        </p:spPr>
        <p:txBody>
          <a:bodyPr anchor="t">
            <a:normAutofit/>
          </a:bodyPr>
          <a:lstStyle>
            <a:lvl1pPr marL="0" indent="0" algn="l">
              <a:buNone/>
              <a:defRPr sz="2000" cap="all">
                <a:solidFill>
                  <a:srgbClr val="0F75BC"/>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Slide Number Placeholder 5">
            <a:extLst>
              <a:ext uri="{FF2B5EF4-FFF2-40B4-BE49-F238E27FC236}">
                <a16:creationId xmlns:a16="http://schemas.microsoft.com/office/drawing/2014/main" id="{30FAE634-5CF0-808F-0A06-DC7ED9537E5E}"/>
              </a:ext>
            </a:extLst>
          </p:cNvPr>
          <p:cNvSpPr>
            <a:spLocks noGrp="1"/>
          </p:cNvSpPr>
          <p:nvPr>
            <p:ph type="sldNum" sz="quarter" idx="10"/>
          </p:nvPr>
        </p:nvSpPr>
        <p:spPr>
          <a:xfrm>
            <a:off x="10672763" y="6421438"/>
            <a:ext cx="1016000" cy="365125"/>
          </a:xfrm>
        </p:spPr>
        <p:txBody>
          <a:bodyPr/>
          <a:lstStyle>
            <a:lvl1pPr>
              <a:defRPr sz="1200" u="none">
                <a:solidFill>
                  <a:srgbClr val="2F5AAC"/>
                </a:solidFill>
              </a:defRPr>
            </a:lvl1pPr>
          </a:lstStyle>
          <a:p>
            <a:pPr>
              <a:defRPr/>
            </a:pPr>
            <a:fld id="{22F14802-5420-49FA-BBA2-7E2A453FDF78}" type="slidenum">
              <a:rPr lang="en-US" altLang="en-US"/>
              <a:pPr>
                <a:defRPr/>
              </a:pPr>
              <a:t>‹#›</a:t>
            </a:fld>
            <a:endParaRPr lang="en-US" altLang="en-US"/>
          </a:p>
        </p:txBody>
      </p:sp>
      <p:sp>
        <p:nvSpPr>
          <p:cNvPr id="13" name="Footer Placeholder 4">
            <a:extLst>
              <a:ext uri="{FF2B5EF4-FFF2-40B4-BE49-F238E27FC236}">
                <a16:creationId xmlns:a16="http://schemas.microsoft.com/office/drawing/2014/main" id="{0601AF23-C9E3-F25C-A97C-F7E538A34D97}"/>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14" name="Picture 10">
            <a:extLst>
              <a:ext uri="{FF2B5EF4-FFF2-40B4-BE49-F238E27FC236}">
                <a16:creationId xmlns:a16="http://schemas.microsoft.com/office/drawing/2014/main" id="{16FE0B27-C000-6F95-8954-BD0D9B8AB0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049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0F06DC-FA7C-9B54-CE65-01747A11292D}"/>
              </a:ext>
            </a:extLst>
          </p:cNvPr>
          <p:cNvSpPr>
            <a:spLocks noChangeAspect="1"/>
          </p:cNvSpPr>
          <p:nvPr/>
        </p:nvSpPr>
        <p:spPr>
          <a:xfrm>
            <a:off x="439738" y="295275"/>
            <a:ext cx="11309350" cy="118903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2" name="Title 1"/>
          <p:cNvSpPr>
            <a:spLocks noGrp="1"/>
          </p:cNvSpPr>
          <p:nvPr>
            <p:ph type="title"/>
          </p:nvPr>
        </p:nvSpPr>
        <p:spPr>
          <a:xfrm>
            <a:off x="581192" y="383235"/>
            <a:ext cx="11029616" cy="1013800"/>
          </a:xfrm>
        </p:spPr>
        <p:txBody>
          <a:bodyPr/>
          <a:lstStyle>
            <a:lvl1pPr>
              <a:defRPr sz="28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p:cNvSpPr>
            <a:spLocks noGrp="1"/>
          </p:cNvSpPr>
          <p:nvPr>
            <p:ph idx="1"/>
          </p:nvPr>
        </p:nvSpPr>
        <p:spPr>
          <a:xfrm>
            <a:off x="440286" y="1599247"/>
            <a:ext cx="11309338" cy="4629939"/>
          </a:xfrm>
        </p:spPr>
        <p:txBody>
          <a:bodyPr anchor="t"/>
          <a:lstStyle>
            <a:lvl1pPr>
              <a:buClr>
                <a:srgbClr val="1444F9"/>
              </a:buClr>
              <a:defRPr sz="2000">
                <a:latin typeface="Verdana" panose="020B0604030504040204" pitchFamily="34" charset="0"/>
                <a:ea typeface="Verdana" panose="020B0604030504040204" pitchFamily="34" charset="0"/>
              </a:defRPr>
            </a:lvl1pPr>
            <a:lvl2pPr>
              <a:buClr>
                <a:srgbClr val="1444F9"/>
              </a:buClr>
              <a:defRPr sz="1800">
                <a:latin typeface="Verdana" panose="020B0604030504040204" pitchFamily="34" charset="0"/>
                <a:ea typeface="Verdana" panose="020B0604030504040204" pitchFamily="34" charset="0"/>
              </a:defRPr>
            </a:lvl2pPr>
            <a:lvl3pPr>
              <a:buClr>
                <a:srgbClr val="1444F9"/>
              </a:buClr>
              <a:defRPr sz="1600">
                <a:latin typeface="Verdana" panose="020B0604030504040204" pitchFamily="34" charset="0"/>
                <a:ea typeface="Verdana" panose="020B0604030504040204" pitchFamily="34" charset="0"/>
              </a:defRPr>
            </a:lvl3pPr>
            <a:lvl4pPr>
              <a:buClr>
                <a:srgbClr val="1444F9"/>
              </a:buClr>
              <a:defRPr sz="1400">
                <a:latin typeface="Verdana" panose="020B0604030504040204" pitchFamily="34" charset="0"/>
                <a:ea typeface="Verdana" panose="020B0604030504040204" pitchFamily="34" charset="0"/>
              </a:defRPr>
            </a:lvl4pPr>
            <a:lvl5pPr>
              <a:buClr>
                <a:srgbClr val="1444F9"/>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5">
            <a:extLst>
              <a:ext uri="{FF2B5EF4-FFF2-40B4-BE49-F238E27FC236}">
                <a16:creationId xmlns:a16="http://schemas.microsoft.com/office/drawing/2014/main" id="{778DC2A0-9773-BF90-1B21-A26D1996BD78}"/>
              </a:ext>
            </a:extLst>
          </p:cNvPr>
          <p:cNvSpPr>
            <a:spLocks noGrp="1"/>
          </p:cNvSpPr>
          <p:nvPr>
            <p:ph type="sldNum" sz="quarter" idx="10"/>
          </p:nvPr>
        </p:nvSpPr>
        <p:spPr>
          <a:xfrm>
            <a:off x="10558463" y="6381750"/>
            <a:ext cx="1190625" cy="361950"/>
          </a:xfrm>
        </p:spPr>
        <p:txBody>
          <a:bodyPr/>
          <a:lstStyle>
            <a:lvl1pPr>
              <a:defRPr sz="1200" b="1" u="none">
                <a:solidFill>
                  <a:srgbClr val="1343F2"/>
                </a:solidFill>
              </a:defRPr>
            </a:lvl1pPr>
          </a:lstStyle>
          <a:p>
            <a:pPr>
              <a:defRPr/>
            </a:pPr>
            <a:fld id="{8C9CEC81-E197-453A-8A23-527177371BC7}" type="slidenum">
              <a:rPr lang="sr-Latn-CS" altLang="sr-Latn-RS" smtClean="0"/>
              <a:pPr>
                <a:defRPr/>
              </a:pPr>
              <a:t>‹#›</a:t>
            </a:fld>
            <a:endParaRPr lang="sr-Latn-CS" altLang="sr-Latn-RS"/>
          </a:p>
        </p:txBody>
      </p:sp>
      <p:sp>
        <p:nvSpPr>
          <p:cNvPr id="8" name="Footer Placeholder 4">
            <a:extLst>
              <a:ext uri="{FF2B5EF4-FFF2-40B4-BE49-F238E27FC236}">
                <a16:creationId xmlns:a16="http://schemas.microsoft.com/office/drawing/2014/main" id="{65EF3D0B-739B-6662-B328-28CF65DF0DA1}"/>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9" name="Picture 10">
            <a:extLst>
              <a:ext uri="{FF2B5EF4-FFF2-40B4-BE49-F238E27FC236}">
                <a16:creationId xmlns:a16="http://schemas.microsoft.com/office/drawing/2014/main" id="{72D031BC-1512-DDE8-C6F0-FAE3F41DDC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3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58E05A2A-09FA-C199-A8E2-DFA2A9E3ED24}"/>
              </a:ext>
            </a:extLst>
          </p:cNvPr>
          <p:cNvSpPr txBox="1">
            <a:spLocks/>
          </p:cNvSpPr>
          <p:nvPr userDrawn="1"/>
        </p:nvSpPr>
        <p:spPr>
          <a:xfrm>
            <a:off x="220663" y="704850"/>
            <a:ext cx="5864225" cy="1939925"/>
          </a:xfrm>
          <a:prstGeom prst="rect">
            <a:avLst/>
          </a:prstGeom>
        </p:spPr>
        <p:txBody>
          <a:bodyPr anchor="b"/>
          <a:lstStyle>
            <a:lvl1pPr algn="l" defTabSz="457200" rtl="0" eaLnBrk="0" fontAlgn="base" hangingPunct="0">
              <a:spcBef>
                <a:spcPct val="0"/>
              </a:spcBef>
              <a:spcAft>
                <a:spcPct val="0"/>
              </a:spcAft>
              <a:defRPr sz="2800" kern="1200" cap="all">
                <a:solidFill>
                  <a:schemeClr val="bg1"/>
                </a:solidFill>
                <a:latin typeface="+mj-lt"/>
                <a:ea typeface="+mj-ea"/>
                <a:cs typeface="+mj-cs"/>
              </a:defRPr>
            </a:lvl1pPr>
            <a:lvl2pPr algn="l" defTabSz="457200" rtl="0" eaLnBrk="0" fontAlgn="base" hangingPunct="0">
              <a:spcBef>
                <a:spcPct val="0"/>
              </a:spcBef>
              <a:spcAft>
                <a:spcPct val="0"/>
              </a:spcAft>
              <a:defRPr sz="2800">
                <a:solidFill>
                  <a:schemeClr val="bg1"/>
                </a:solidFill>
                <a:latin typeface="Gill Sans MT" panose="020B0502020104020203" pitchFamily="34" charset="0"/>
              </a:defRPr>
            </a:lvl2pPr>
            <a:lvl3pPr algn="l" defTabSz="457200" rtl="0" eaLnBrk="0" fontAlgn="base" hangingPunct="0">
              <a:spcBef>
                <a:spcPct val="0"/>
              </a:spcBef>
              <a:spcAft>
                <a:spcPct val="0"/>
              </a:spcAft>
              <a:defRPr sz="2800">
                <a:solidFill>
                  <a:schemeClr val="bg1"/>
                </a:solidFill>
                <a:latin typeface="Gill Sans MT" panose="020B0502020104020203" pitchFamily="34" charset="0"/>
              </a:defRPr>
            </a:lvl3pPr>
            <a:lvl4pPr algn="l" defTabSz="457200" rtl="0" eaLnBrk="0" fontAlgn="base" hangingPunct="0">
              <a:spcBef>
                <a:spcPct val="0"/>
              </a:spcBef>
              <a:spcAft>
                <a:spcPct val="0"/>
              </a:spcAft>
              <a:defRPr sz="2800">
                <a:solidFill>
                  <a:schemeClr val="bg1"/>
                </a:solidFill>
                <a:latin typeface="Gill Sans MT" panose="020B0502020104020203" pitchFamily="34" charset="0"/>
              </a:defRPr>
            </a:lvl4pPr>
            <a:lvl5pPr algn="l" defTabSz="457200" rtl="0" eaLnBrk="0" fontAlgn="base" hangingPunct="0">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defRPr/>
            </a:pPr>
            <a:r>
              <a:rPr lang="sr-Latn-RS" sz="4000" b="1">
                <a:solidFill>
                  <a:srgbClr val="0F75BC"/>
                </a:solidFill>
                <a:effectLst>
                  <a:outerShdw blurRad="38100" dist="38100" dir="2700000" algn="tl">
                    <a:srgbClr val="000000">
                      <a:alpha val="43137"/>
                    </a:srgbClr>
                  </a:outerShdw>
                </a:effectLst>
              </a:rPr>
              <a:t>Osnovne </a:t>
            </a:r>
            <a:br>
              <a:rPr lang="sr-Latn-RS" sz="4000" b="1">
                <a:solidFill>
                  <a:srgbClr val="0F75BC"/>
                </a:solidFill>
                <a:effectLst>
                  <a:outerShdw blurRad="38100" dist="38100" dir="2700000" algn="tl">
                    <a:srgbClr val="000000">
                      <a:alpha val="43137"/>
                    </a:srgbClr>
                  </a:outerShdw>
                </a:effectLst>
              </a:rPr>
            </a:br>
            <a:r>
              <a:rPr lang="sr-Latn-RS" sz="4000" b="1">
                <a:solidFill>
                  <a:srgbClr val="0F75BC"/>
                </a:solidFill>
                <a:effectLst>
                  <a:outerShdw blurRad="38100" dist="38100" dir="2700000" algn="tl">
                    <a:srgbClr val="000000">
                      <a:alpha val="43137"/>
                    </a:srgbClr>
                  </a:outerShdw>
                </a:effectLst>
              </a:rPr>
              <a:t>strukovne studije</a:t>
            </a:r>
          </a:p>
        </p:txBody>
      </p:sp>
      <p:pic>
        <p:nvPicPr>
          <p:cNvPr id="3" name="Picture 6" descr="A collage of several images of construction workers&#10;&#10;Description automatically generated">
            <a:extLst>
              <a:ext uri="{FF2B5EF4-FFF2-40B4-BE49-F238E27FC236}">
                <a16:creationId xmlns:a16="http://schemas.microsoft.com/office/drawing/2014/main" id="{93E5313E-5E20-E1CD-B285-501C6FA5C7E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876300"/>
            <a:ext cx="115855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7">
            <a:extLst>
              <a:ext uri="{FF2B5EF4-FFF2-40B4-BE49-F238E27FC236}">
                <a16:creationId xmlns:a16="http://schemas.microsoft.com/office/drawing/2014/main" id="{F447F38F-4F2A-F87F-ED86-C793F9C0150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295775" y="2959100"/>
            <a:ext cx="839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8">
            <a:extLst>
              <a:ext uri="{FF2B5EF4-FFF2-40B4-BE49-F238E27FC236}">
                <a16:creationId xmlns:a16="http://schemas.microsoft.com/office/drawing/2014/main" id="{A5E406C6-1242-A75A-8B06-792D3E3F7FB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311900" y="4835525"/>
            <a:ext cx="6302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9">
            <a:extLst>
              <a:ext uri="{FF2B5EF4-FFF2-40B4-BE49-F238E27FC236}">
                <a16:creationId xmlns:a16="http://schemas.microsoft.com/office/drawing/2014/main" id="{3F9A18DE-50D5-8F25-60F8-7F7AD110E410}"/>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251575" y="992188"/>
            <a:ext cx="655638"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0">
            <a:extLst>
              <a:ext uri="{FF2B5EF4-FFF2-40B4-BE49-F238E27FC236}">
                <a16:creationId xmlns:a16="http://schemas.microsoft.com/office/drawing/2014/main" id="{D671253F-79CB-C6E7-D732-2962C45891D1}"/>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196513" y="4797425"/>
            <a:ext cx="684212"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11">
            <a:extLst>
              <a:ext uri="{FF2B5EF4-FFF2-40B4-BE49-F238E27FC236}">
                <a16:creationId xmlns:a16="http://schemas.microsoft.com/office/drawing/2014/main" id="{959E8723-90A2-C7DB-9D4B-DB3EFE237C53}"/>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281488" y="4886325"/>
            <a:ext cx="7016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2">
            <a:extLst>
              <a:ext uri="{FF2B5EF4-FFF2-40B4-BE49-F238E27FC236}">
                <a16:creationId xmlns:a16="http://schemas.microsoft.com/office/drawing/2014/main" id="{474B82CD-E4D3-662F-D8C2-AE4B853D3F1C}"/>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39738" y="4854575"/>
            <a:ext cx="9207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3">
            <a:extLst>
              <a:ext uri="{FF2B5EF4-FFF2-40B4-BE49-F238E27FC236}">
                <a16:creationId xmlns:a16="http://schemas.microsoft.com/office/drawing/2014/main" id="{13DE51F0-A248-C41B-9BEA-709A32C0A4D7}"/>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8199438" y="2959100"/>
            <a:ext cx="62388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4271B83-B589-D985-3485-2A1129F55A0D}"/>
              </a:ext>
            </a:extLst>
          </p:cNvPr>
          <p:cNvSpPr txBox="1"/>
          <p:nvPr userDrawn="1"/>
        </p:nvSpPr>
        <p:spPr>
          <a:xfrm>
            <a:off x="412750" y="5919788"/>
            <a:ext cx="1516063" cy="461962"/>
          </a:xfrm>
          <a:prstGeom prst="rect">
            <a:avLst/>
          </a:prstGeom>
          <a:noFill/>
        </p:spPr>
        <p:txBody>
          <a:bodyPr>
            <a:spAutoFit/>
          </a:bodyPr>
          <a:lstStyle/>
          <a:p>
            <a:pPr>
              <a:defRPr/>
            </a:pPr>
            <a:r>
              <a:rPr lang="sr-Latn-RS" sz="1200" b="1">
                <a:solidFill>
                  <a:srgbClr val="F58539"/>
                </a:solidFill>
                <a:effectLst>
                  <a:outerShdw blurRad="38100" dist="38100" dir="2700000" algn="tl">
                    <a:srgbClr val="000000">
                      <a:alpha val="43137"/>
                    </a:srgbClr>
                  </a:outerShdw>
                </a:effectLst>
              </a:rPr>
              <a:t>INDUSTRIJSKO INŽENJERSTVO</a:t>
            </a:r>
          </a:p>
        </p:txBody>
      </p:sp>
      <p:sp>
        <p:nvSpPr>
          <p:cNvPr id="12" name="TextBox 11">
            <a:extLst>
              <a:ext uri="{FF2B5EF4-FFF2-40B4-BE49-F238E27FC236}">
                <a16:creationId xmlns:a16="http://schemas.microsoft.com/office/drawing/2014/main" id="{F1E081FF-998B-2166-B5A7-28F0B6FE0FD3}"/>
              </a:ext>
            </a:extLst>
          </p:cNvPr>
          <p:cNvSpPr txBox="1"/>
          <p:nvPr userDrawn="1"/>
        </p:nvSpPr>
        <p:spPr>
          <a:xfrm>
            <a:off x="4271963" y="5935663"/>
            <a:ext cx="1619250" cy="461962"/>
          </a:xfrm>
          <a:prstGeom prst="rect">
            <a:avLst/>
          </a:prstGeom>
          <a:noFill/>
        </p:spPr>
        <p:txBody>
          <a:bodyPr>
            <a:spAutoFit/>
          </a:bodyPr>
          <a:lstStyle/>
          <a:p>
            <a:pPr>
              <a:defRPr/>
            </a:pPr>
            <a:r>
              <a:rPr lang="sr-Latn-RS" sz="1200" b="1">
                <a:solidFill>
                  <a:srgbClr val="FFD23A"/>
                </a:solidFill>
                <a:effectLst>
                  <a:outerShdw blurRad="38100" dist="38100" dir="2700000" algn="tl">
                    <a:srgbClr val="000000">
                      <a:alpha val="43137"/>
                    </a:srgbClr>
                  </a:outerShdw>
                </a:effectLst>
              </a:rPr>
              <a:t>GRAĐEVINSKO</a:t>
            </a:r>
          </a:p>
          <a:p>
            <a:pPr>
              <a:defRPr/>
            </a:pPr>
            <a:r>
              <a:rPr lang="sr-Latn-RS" sz="1200" b="1">
                <a:solidFill>
                  <a:srgbClr val="FFD23A"/>
                </a:solidFill>
                <a:effectLst>
                  <a:outerShdw blurRad="38100" dist="38100" dir="2700000" algn="tl">
                    <a:srgbClr val="000000">
                      <a:alpha val="43137"/>
                    </a:srgbClr>
                  </a:outerShdw>
                </a:effectLst>
              </a:rPr>
              <a:t>INŽENJERSTVO</a:t>
            </a:r>
          </a:p>
        </p:txBody>
      </p:sp>
      <p:sp>
        <p:nvSpPr>
          <p:cNvPr id="13" name="TextBox 12">
            <a:extLst>
              <a:ext uri="{FF2B5EF4-FFF2-40B4-BE49-F238E27FC236}">
                <a16:creationId xmlns:a16="http://schemas.microsoft.com/office/drawing/2014/main" id="{8C860533-F157-B150-F8EB-3E5D700E1780}"/>
              </a:ext>
            </a:extLst>
          </p:cNvPr>
          <p:cNvSpPr txBox="1"/>
          <p:nvPr userDrawn="1"/>
        </p:nvSpPr>
        <p:spPr>
          <a:xfrm>
            <a:off x="4227513" y="3860800"/>
            <a:ext cx="1271587" cy="461963"/>
          </a:xfrm>
          <a:prstGeom prst="rect">
            <a:avLst/>
          </a:prstGeom>
          <a:noFill/>
        </p:spPr>
        <p:txBody>
          <a:bodyPr>
            <a:spAutoFit/>
          </a:bodyPr>
          <a:lstStyle/>
          <a:p>
            <a:pPr>
              <a:defRPr/>
            </a:pPr>
            <a:r>
              <a:rPr lang="sr-Latn-RS" sz="1200" b="1">
                <a:solidFill>
                  <a:srgbClr val="D7303F"/>
                </a:solidFill>
                <a:effectLst>
                  <a:outerShdw blurRad="38100" dist="38100" dir="2700000" algn="tl">
                    <a:srgbClr val="000000">
                      <a:alpha val="43137"/>
                    </a:srgbClr>
                  </a:outerShdw>
                </a:effectLst>
              </a:rPr>
              <a:t>DRUMSKI SAOBRAĆAJ</a:t>
            </a:r>
          </a:p>
        </p:txBody>
      </p:sp>
      <p:sp>
        <p:nvSpPr>
          <p:cNvPr id="14" name="TextBox 13">
            <a:extLst>
              <a:ext uri="{FF2B5EF4-FFF2-40B4-BE49-F238E27FC236}">
                <a16:creationId xmlns:a16="http://schemas.microsoft.com/office/drawing/2014/main" id="{D995CBE9-8AD3-B26F-F0F2-806DD32E0E4F}"/>
              </a:ext>
            </a:extLst>
          </p:cNvPr>
          <p:cNvSpPr txBox="1"/>
          <p:nvPr userDrawn="1"/>
        </p:nvSpPr>
        <p:spPr>
          <a:xfrm>
            <a:off x="8199437" y="3860800"/>
            <a:ext cx="1673767" cy="646331"/>
          </a:xfrm>
          <a:prstGeom prst="rect">
            <a:avLst/>
          </a:prstGeom>
          <a:noFill/>
        </p:spPr>
        <p:txBody>
          <a:bodyPr wrap="square">
            <a:spAutoFit/>
          </a:bodyPr>
          <a:lstStyle/>
          <a:p>
            <a:pPr>
              <a:defRPr/>
            </a:pPr>
            <a:r>
              <a:rPr lang="sr-Latn-RS" sz="1200" b="1">
                <a:solidFill>
                  <a:srgbClr val="00B050"/>
                </a:solidFill>
                <a:effectLst>
                  <a:outerShdw blurRad="38100" dist="38100" dir="2700000" algn="tl">
                    <a:srgbClr val="000000">
                      <a:alpha val="43137"/>
                    </a:srgbClr>
                  </a:outerShdw>
                </a:effectLst>
              </a:rPr>
              <a:t>INŽENJERSTVO </a:t>
            </a:r>
            <a:br>
              <a:rPr lang="sr-Latn-RS" sz="1200" b="1">
                <a:solidFill>
                  <a:srgbClr val="00B050"/>
                </a:solidFill>
                <a:effectLst>
                  <a:outerShdw blurRad="38100" dist="38100" dir="2700000" algn="tl">
                    <a:srgbClr val="000000">
                      <a:alpha val="43137"/>
                    </a:srgbClr>
                  </a:outerShdw>
                </a:effectLst>
              </a:rPr>
            </a:br>
            <a:r>
              <a:rPr lang="sr-Latn-RS" sz="1200" b="1">
                <a:solidFill>
                  <a:srgbClr val="00B050"/>
                </a:solidFill>
                <a:effectLst>
                  <a:outerShdw blurRad="38100" dist="38100" dir="2700000" algn="tl">
                    <a:srgbClr val="000000">
                      <a:alpha val="43137"/>
                    </a:srgbClr>
                  </a:outerShdw>
                </a:effectLst>
              </a:rPr>
              <a:t>ZAŠTITE </a:t>
            </a:r>
            <a:br>
              <a:rPr lang="sr-Latn-RS" sz="1200" b="1">
                <a:solidFill>
                  <a:srgbClr val="00B050"/>
                </a:solidFill>
                <a:effectLst>
                  <a:outerShdw blurRad="38100" dist="38100" dir="2700000" algn="tl">
                    <a:srgbClr val="000000">
                      <a:alpha val="43137"/>
                    </a:srgbClr>
                  </a:outerShdw>
                </a:effectLst>
              </a:rPr>
            </a:br>
            <a:r>
              <a:rPr lang="sr-Latn-RS" sz="1200" b="1">
                <a:solidFill>
                  <a:srgbClr val="00B050"/>
                </a:solidFill>
                <a:effectLst>
                  <a:outerShdw blurRad="38100" dist="38100" dir="2700000" algn="tl">
                    <a:srgbClr val="000000">
                      <a:alpha val="43137"/>
                    </a:srgbClr>
                  </a:outerShdw>
                </a:effectLst>
              </a:rPr>
              <a:t>ŽIVOTNE</a:t>
            </a:r>
            <a:r>
              <a:rPr lang="sr-Latn-RS" sz="1200" b="1" baseline="0">
                <a:solidFill>
                  <a:srgbClr val="00B050"/>
                </a:solidFill>
                <a:effectLst>
                  <a:outerShdw blurRad="38100" dist="38100" dir="2700000" algn="tl">
                    <a:srgbClr val="000000">
                      <a:alpha val="43137"/>
                    </a:srgbClr>
                  </a:outerShdw>
                </a:effectLst>
              </a:rPr>
              <a:t> </a:t>
            </a:r>
            <a:r>
              <a:rPr lang="sr-Latn-RS" sz="1200" b="1">
                <a:solidFill>
                  <a:srgbClr val="00B050"/>
                </a:solidFill>
                <a:effectLst>
                  <a:outerShdw blurRad="38100" dist="38100" dir="2700000" algn="tl">
                    <a:srgbClr val="000000">
                      <a:alpha val="43137"/>
                    </a:srgbClr>
                  </a:outerShdw>
                </a:effectLst>
              </a:rPr>
              <a:t>SREDINE</a:t>
            </a:r>
          </a:p>
        </p:txBody>
      </p:sp>
      <p:sp>
        <p:nvSpPr>
          <p:cNvPr id="15" name="TextBox 14">
            <a:extLst>
              <a:ext uri="{FF2B5EF4-FFF2-40B4-BE49-F238E27FC236}">
                <a16:creationId xmlns:a16="http://schemas.microsoft.com/office/drawing/2014/main" id="{1BBB6A74-8E41-A13E-2B79-950BDE5250EB}"/>
              </a:ext>
            </a:extLst>
          </p:cNvPr>
          <p:cNvSpPr txBox="1"/>
          <p:nvPr userDrawn="1"/>
        </p:nvSpPr>
        <p:spPr>
          <a:xfrm>
            <a:off x="6251575" y="5930900"/>
            <a:ext cx="1619250" cy="461963"/>
          </a:xfrm>
          <a:prstGeom prst="rect">
            <a:avLst/>
          </a:prstGeom>
          <a:noFill/>
        </p:spPr>
        <p:txBody>
          <a:bodyPr>
            <a:spAutoFit/>
          </a:bodyPr>
          <a:lstStyle/>
          <a:p>
            <a:pPr>
              <a:defRPr/>
            </a:pPr>
            <a:r>
              <a:rPr lang="sr-Latn-RS" sz="1200" b="1">
                <a:solidFill>
                  <a:srgbClr val="8D6CB0"/>
                </a:solidFill>
                <a:effectLst>
                  <a:outerShdw blurRad="38100" dist="38100" dir="2700000" algn="tl">
                    <a:srgbClr val="000000">
                      <a:alpha val="43137"/>
                    </a:srgbClr>
                  </a:outerShdw>
                </a:effectLst>
              </a:rPr>
              <a:t>KOMUNIKACIONE TEHNOLOGIJE</a:t>
            </a:r>
          </a:p>
        </p:txBody>
      </p:sp>
      <p:sp>
        <p:nvSpPr>
          <p:cNvPr id="16" name="TextBox 15">
            <a:extLst>
              <a:ext uri="{FF2B5EF4-FFF2-40B4-BE49-F238E27FC236}">
                <a16:creationId xmlns:a16="http://schemas.microsoft.com/office/drawing/2014/main" id="{5860BBEB-2613-9CF8-EDD5-32FC58D60797}"/>
              </a:ext>
            </a:extLst>
          </p:cNvPr>
          <p:cNvSpPr txBox="1"/>
          <p:nvPr userDrawn="1"/>
        </p:nvSpPr>
        <p:spPr>
          <a:xfrm>
            <a:off x="10167938" y="5734050"/>
            <a:ext cx="1371600" cy="647700"/>
          </a:xfrm>
          <a:prstGeom prst="rect">
            <a:avLst/>
          </a:prstGeom>
          <a:noFill/>
        </p:spPr>
        <p:txBody>
          <a:bodyPr>
            <a:spAutoFit/>
          </a:bodyPr>
          <a:lstStyle/>
          <a:p>
            <a:pPr>
              <a:defRPr/>
            </a:pPr>
            <a:r>
              <a:rPr lang="sr-Latn-RS" sz="1200" b="1">
                <a:solidFill>
                  <a:srgbClr val="5278BC"/>
                </a:solidFill>
                <a:effectLst>
                  <a:outerShdw blurRad="38100" dist="38100" dir="2700000" algn="tl">
                    <a:srgbClr val="000000">
                      <a:alpha val="43137"/>
                    </a:srgbClr>
                  </a:outerShdw>
                </a:effectLst>
              </a:rPr>
              <a:t>SAVREMENE RAČUNARSKE TEHNOLOGIJE</a:t>
            </a:r>
          </a:p>
        </p:txBody>
      </p:sp>
      <p:sp>
        <p:nvSpPr>
          <p:cNvPr id="17" name="TextBox 16">
            <a:extLst>
              <a:ext uri="{FF2B5EF4-FFF2-40B4-BE49-F238E27FC236}">
                <a16:creationId xmlns:a16="http://schemas.microsoft.com/office/drawing/2014/main" id="{84D40D9E-5EE1-47A8-3AF9-95C049B42A46}"/>
              </a:ext>
            </a:extLst>
          </p:cNvPr>
          <p:cNvSpPr txBox="1"/>
          <p:nvPr userDrawn="1"/>
        </p:nvSpPr>
        <p:spPr>
          <a:xfrm>
            <a:off x="6251575" y="2114550"/>
            <a:ext cx="1439863" cy="276225"/>
          </a:xfrm>
          <a:prstGeom prst="rect">
            <a:avLst/>
          </a:prstGeom>
          <a:noFill/>
        </p:spPr>
        <p:txBody>
          <a:bodyPr>
            <a:spAutoFit/>
          </a:bodyPr>
          <a:lstStyle/>
          <a:p>
            <a:pPr>
              <a:defRPr/>
            </a:pPr>
            <a:r>
              <a:rPr lang="sr-Latn-RS" sz="1200" b="1">
                <a:solidFill>
                  <a:srgbClr val="C846A0"/>
                </a:solidFill>
                <a:effectLst>
                  <a:outerShdw blurRad="38100" dist="38100" dir="2700000" algn="tl">
                    <a:srgbClr val="000000">
                      <a:alpha val="43137"/>
                    </a:srgbClr>
                  </a:outerShdw>
                </a:effectLst>
              </a:rPr>
              <a:t>ARHITEKTURA</a:t>
            </a:r>
          </a:p>
        </p:txBody>
      </p:sp>
    </p:spTree>
    <p:extLst>
      <p:ext uri="{BB962C8B-B14F-4D97-AF65-F5344CB8AC3E}">
        <p14:creationId xmlns:p14="http://schemas.microsoft.com/office/powerpoint/2010/main" val="1668202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AF5311-42F4-63EC-4229-13713B4DE6B7}"/>
              </a:ext>
            </a:extLst>
          </p:cNvPr>
          <p:cNvSpPr/>
          <p:nvPr userDrawn="1"/>
        </p:nvSpPr>
        <p:spPr>
          <a:xfrm>
            <a:off x="450850" y="287338"/>
            <a:ext cx="11309350" cy="1189037"/>
          </a:xfrm>
          <a:prstGeom prst="rect">
            <a:avLst/>
          </a:prstGeom>
          <a:solidFill>
            <a:srgbClr val="5883C8"/>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4">
            <a:extLst>
              <a:ext uri="{FF2B5EF4-FFF2-40B4-BE49-F238E27FC236}">
                <a16:creationId xmlns:a16="http://schemas.microsoft.com/office/drawing/2014/main" id="{E3A50DBA-6854-4069-4498-EA072DB139FB}"/>
              </a:ext>
            </a:extLst>
          </p:cNvPr>
          <p:cNvSpPr txBox="1">
            <a:spLocks/>
          </p:cNvSpPr>
          <p:nvPr userDrawn="1"/>
        </p:nvSpPr>
        <p:spPr>
          <a:xfrm>
            <a:off x="979488" y="6289675"/>
            <a:ext cx="63785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0F75BC"/>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SAVREMENE RAČUNARSKE TEHNOLOGIJE</a:t>
            </a:r>
          </a:p>
        </p:txBody>
      </p:sp>
      <p:pic>
        <p:nvPicPr>
          <p:cNvPr id="4" name="Picture 14" descr="A computer screen with a chip&#10;&#10;Description automatically generated">
            <a:extLst>
              <a:ext uri="{FF2B5EF4-FFF2-40B4-BE49-F238E27FC236}">
                <a16:creationId xmlns:a16="http://schemas.microsoft.com/office/drawing/2014/main" id="{237B5C87-212D-1C66-DF41-D72907FD871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2600" y="6172200"/>
            <a:ext cx="452438"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A collection of icons on a black background&#10;&#10;Description automatically generated">
            <a:extLst>
              <a:ext uri="{FF2B5EF4-FFF2-40B4-BE49-F238E27FC236}">
                <a16:creationId xmlns:a16="http://schemas.microsoft.com/office/drawing/2014/main" id="{DA722180-0280-2638-85F0-79F410690F1D}"/>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t="62326" b="-2"/>
          <a:stretch>
            <a:fillRect/>
          </a:stretch>
        </p:blipFill>
        <p:spPr bwMode="auto">
          <a:xfrm>
            <a:off x="473997" y="260350"/>
            <a:ext cx="6049963"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collection of icons on a black background&#10;&#10;Description automatically generated">
            <a:extLst>
              <a:ext uri="{FF2B5EF4-FFF2-40B4-BE49-F238E27FC236}">
                <a16:creationId xmlns:a16="http://schemas.microsoft.com/office/drawing/2014/main" id="{F3AD5214-00A3-EDE2-68F8-9680CEC45473}"/>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l="2" t="62326" r="14349" b="-2"/>
          <a:stretch>
            <a:fillRect/>
          </a:stretch>
        </p:blipFill>
        <p:spPr bwMode="auto">
          <a:xfrm>
            <a:off x="6567488" y="263525"/>
            <a:ext cx="51816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ontent Placeholder 2"/>
          <p:cNvSpPr>
            <a:spLocks noGrp="1"/>
          </p:cNvSpPr>
          <p:nvPr>
            <p:ph idx="11"/>
          </p:nvPr>
        </p:nvSpPr>
        <p:spPr>
          <a:xfrm>
            <a:off x="440286" y="1599247"/>
            <a:ext cx="11309338" cy="4629939"/>
          </a:xfrm>
        </p:spPr>
        <p:txBody>
          <a:bodyPr anchor="t"/>
          <a:lstStyle>
            <a:lvl1pPr>
              <a:buClr>
                <a:srgbClr val="0F75BC"/>
              </a:buClr>
              <a:defRPr sz="2000">
                <a:latin typeface="Verdana" panose="020B0604030504040204" pitchFamily="34" charset="0"/>
                <a:ea typeface="Verdana" panose="020B0604030504040204" pitchFamily="34" charset="0"/>
              </a:defRPr>
            </a:lvl1pPr>
            <a:lvl2pPr>
              <a:buClr>
                <a:srgbClr val="0F75BC"/>
              </a:buClr>
              <a:defRPr sz="1800">
                <a:latin typeface="Verdana" panose="020B0604030504040204" pitchFamily="34" charset="0"/>
                <a:ea typeface="Verdana" panose="020B0604030504040204" pitchFamily="34" charset="0"/>
              </a:defRPr>
            </a:lvl2pPr>
            <a:lvl3pPr>
              <a:buClr>
                <a:srgbClr val="0F75BC"/>
              </a:buClr>
              <a:defRPr sz="1600">
                <a:latin typeface="Verdana" panose="020B0604030504040204" pitchFamily="34" charset="0"/>
                <a:ea typeface="Verdana" panose="020B0604030504040204" pitchFamily="34" charset="0"/>
              </a:defRPr>
            </a:lvl3pPr>
            <a:lvl4pPr>
              <a:buClr>
                <a:srgbClr val="0F75BC"/>
              </a:buClr>
              <a:defRPr sz="1400">
                <a:latin typeface="Verdana" panose="020B0604030504040204" pitchFamily="34" charset="0"/>
                <a:ea typeface="Verdana" panose="020B0604030504040204" pitchFamily="34" charset="0"/>
              </a:defRPr>
            </a:lvl4pPr>
            <a:lvl5pPr>
              <a:buClr>
                <a:srgbClr val="0F75BC"/>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 name="Title 1"/>
          <p:cNvSpPr>
            <a:spLocks noGrp="1"/>
          </p:cNvSpPr>
          <p:nvPr>
            <p:ph type="title"/>
          </p:nvPr>
        </p:nvSpPr>
        <p:spPr>
          <a:xfrm>
            <a:off x="581192" y="383235"/>
            <a:ext cx="11029616" cy="1013800"/>
          </a:xfrm>
        </p:spPr>
        <p:txBody>
          <a:bodyPr/>
          <a:lstStyle>
            <a:lvl1pPr>
              <a:defRPr sz="28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7" name="Slide Number Placeholder 5">
            <a:extLst>
              <a:ext uri="{FF2B5EF4-FFF2-40B4-BE49-F238E27FC236}">
                <a16:creationId xmlns:a16="http://schemas.microsoft.com/office/drawing/2014/main" id="{9EDCBCF9-5E5E-23F5-CB98-DC357B279F0B}"/>
              </a:ext>
            </a:extLst>
          </p:cNvPr>
          <p:cNvSpPr>
            <a:spLocks noGrp="1"/>
          </p:cNvSpPr>
          <p:nvPr>
            <p:ph type="sldNum" sz="quarter" idx="12"/>
          </p:nvPr>
        </p:nvSpPr>
        <p:spPr>
          <a:xfrm>
            <a:off x="10672763" y="6421438"/>
            <a:ext cx="1016000" cy="365125"/>
          </a:xfrm>
        </p:spPr>
        <p:txBody>
          <a:bodyPr/>
          <a:lstStyle>
            <a:lvl1pPr>
              <a:defRPr sz="1200" u="none">
                <a:solidFill>
                  <a:schemeClr val="tx1"/>
                </a:solidFill>
              </a:defRPr>
            </a:lvl1pPr>
          </a:lstStyle>
          <a:p>
            <a:pPr>
              <a:defRPr/>
            </a:pPr>
            <a:fld id="{909DAD61-4FE6-4C01-B44E-20F2031DBD20}" type="slidenum">
              <a:rPr lang="en-US" altLang="en-US"/>
              <a:pPr>
                <a:defRPr/>
              </a:pPr>
              <a:t>‹#›</a:t>
            </a:fld>
            <a:endParaRPr lang="en-US" altLang="en-US"/>
          </a:p>
        </p:txBody>
      </p:sp>
    </p:spTree>
    <p:extLst>
      <p:ext uri="{BB962C8B-B14F-4D97-AF65-F5344CB8AC3E}">
        <p14:creationId xmlns:p14="http://schemas.microsoft.com/office/powerpoint/2010/main" val="32237612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68056313-2C1F-BFEF-C01D-74A10A8A3CC8}"/>
              </a:ext>
            </a:extLst>
          </p:cNvPr>
          <p:cNvSpPr txBox="1">
            <a:spLocks/>
          </p:cNvSpPr>
          <p:nvPr userDrawn="1"/>
        </p:nvSpPr>
        <p:spPr>
          <a:xfrm>
            <a:off x="1127125" y="6289675"/>
            <a:ext cx="6230938"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E74359"/>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DRUMSKI SAOBRAĆAJ</a:t>
            </a:r>
          </a:p>
        </p:txBody>
      </p:sp>
      <p:pic>
        <p:nvPicPr>
          <p:cNvPr id="3" name="Picture 14" descr="A red and black car&#10;&#10;Description automatically generated">
            <a:extLst>
              <a:ext uri="{FF2B5EF4-FFF2-40B4-BE49-F238E27FC236}">
                <a16:creationId xmlns:a16="http://schemas.microsoft.com/office/drawing/2014/main" id="{4316CA81-1C77-6759-E2D1-F371EE59069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425" y="6238875"/>
            <a:ext cx="6477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B975B44-FE3D-2E9F-57CD-2A01DCBEBF03}"/>
              </a:ext>
            </a:extLst>
          </p:cNvPr>
          <p:cNvSpPr/>
          <p:nvPr userDrawn="1"/>
        </p:nvSpPr>
        <p:spPr>
          <a:xfrm>
            <a:off x="450850" y="287338"/>
            <a:ext cx="11298238" cy="1189037"/>
          </a:xfrm>
          <a:prstGeom prst="rect">
            <a:avLst/>
          </a:prstGeom>
          <a:solidFill>
            <a:srgbClr val="E74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7" descr="A collection of icons on a black background&#10;&#10;Description automatically generated">
            <a:extLst>
              <a:ext uri="{FF2B5EF4-FFF2-40B4-BE49-F238E27FC236}">
                <a16:creationId xmlns:a16="http://schemas.microsoft.com/office/drawing/2014/main" id="{E8E899C6-036B-0639-2313-87026325DA4F}"/>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t="62326" b="-2"/>
          <a:stretch>
            <a:fillRect/>
          </a:stretch>
        </p:blipFill>
        <p:spPr bwMode="auto">
          <a:xfrm>
            <a:off x="471112" y="261109"/>
            <a:ext cx="6049963"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collection of icons on a black background&#10;&#10;Description automatically generated">
            <a:extLst>
              <a:ext uri="{FF2B5EF4-FFF2-40B4-BE49-F238E27FC236}">
                <a16:creationId xmlns:a16="http://schemas.microsoft.com/office/drawing/2014/main" id="{E6BF7E1D-3D54-6786-4310-A4E9DFCE8CDF}"/>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l="2" t="62326" r="14349" b="-2"/>
          <a:stretch>
            <a:fillRect/>
          </a:stretch>
        </p:blipFill>
        <p:spPr bwMode="auto">
          <a:xfrm>
            <a:off x="6567488" y="263525"/>
            <a:ext cx="51816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1"/>
          </p:nvPr>
        </p:nvSpPr>
        <p:spPr>
          <a:xfrm>
            <a:off x="440286" y="1599247"/>
            <a:ext cx="11309338" cy="4629939"/>
          </a:xfrm>
        </p:spPr>
        <p:txBody>
          <a:bodyPr anchor="t"/>
          <a:lstStyle>
            <a:lvl1pPr>
              <a:buClr>
                <a:srgbClr val="E74359"/>
              </a:buClr>
              <a:defRPr sz="2000">
                <a:latin typeface="Verdana" panose="020B0604030504040204" pitchFamily="34" charset="0"/>
                <a:ea typeface="Verdana" panose="020B0604030504040204" pitchFamily="34" charset="0"/>
              </a:defRPr>
            </a:lvl1pPr>
            <a:lvl2pPr>
              <a:buClr>
                <a:srgbClr val="E74359"/>
              </a:buClr>
              <a:defRPr sz="1800">
                <a:latin typeface="Verdana" panose="020B0604030504040204" pitchFamily="34" charset="0"/>
                <a:ea typeface="Verdana" panose="020B0604030504040204" pitchFamily="34" charset="0"/>
              </a:defRPr>
            </a:lvl2pPr>
            <a:lvl3pPr>
              <a:buClr>
                <a:srgbClr val="E74359"/>
              </a:buClr>
              <a:defRPr sz="1600">
                <a:latin typeface="Verdana" panose="020B0604030504040204" pitchFamily="34" charset="0"/>
                <a:ea typeface="Verdana" panose="020B0604030504040204" pitchFamily="34" charset="0"/>
              </a:defRPr>
            </a:lvl3pPr>
            <a:lvl4pPr>
              <a:buClr>
                <a:srgbClr val="E74359"/>
              </a:buClr>
              <a:defRPr sz="1400">
                <a:latin typeface="Verdana" panose="020B0604030504040204" pitchFamily="34" charset="0"/>
                <a:ea typeface="Verdana" panose="020B0604030504040204" pitchFamily="34" charset="0"/>
              </a:defRPr>
            </a:lvl4pPr>
            <a:lvl5pPr>
              <a:buClr>
                <a:srgbClr val="E74359"/>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 name="Title 1"/>
          <p:cNvSpPr>
            <a:spLocks noGrp="1"/>
          </p:cNvSpPr>
          <p:nvPr>
            <p:ph type="title"/>
          </p:nvPr>
        </p:nvSpPr>
        <p:spPr>
          <a:xfrm>
            <a:off x="581192" y="383235"/>
            <a:ext cx="11029616" cy="1013800"/>
          </a:xfrm>
        </p:spPr>
        <p:txBody>
          <a:bodyPr/>
          <a:lstStyle>
            <a:lvl1pPr>
              <a:defRPr sz="2800">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7" name="Slide Number Placeholder 5">
            <a:extLst>
              <a:ext uri="{FF2B5EF4-FFF2-40B4-BE49-F238E27FC236}">
                <a16:creationId xmlns:a16="http://schemas.microsoft.com/office/drawing/2014/main" id="{7A287DD5-9186-7DC6-6F77-6C5D32C7B0D6}"/>
              </a:ext>
            </a:extLst>
          </p:cNvPr>
          <p:cNvSpPr>
            <a:spLocks noGrp="1"/>
          </p:cNvSpPr>
          <p:nvPr>
            <p:ph type="sldNum" sz="quarter" idx="12"/>
          </p:nvPr>
        </p:nvSpPr>
        <p:spPr>
          <a:xfrm>
            <a:off x="10672763" y="6421438"/>
            <a:ext cx="1016000" cy="365125"/>
          </a:xfrm>
        </p:spPr>
        <p:txBody>
          <a:bodyPr/>
          <a:lstStyle>
            <a:lvl1pPr>
              <a:defRPr sz="1200" u="none">
                <a:solidFill>
                  <a:schemeClr val="tx1"/>
                </a:solidFill>
              </a:defRPr>
            </a:lvl1pPr>
          </a:lstStyle>
          <a:p>
            <a:pPr>
              <a:defRPr/>
            </a:pPr>
            <a:fld id="{8B0A0533-7322-4EEF-B293-565650BAED60}" type="slidenum">
              <a:rPr lang="en-US" altLang="en-US"/>
              <a:pPr>
                <a:defRPr/>
              </a:pPr>
              <a:t>‹#›</a:t>
            </a:fld>
            <a:endParaRPr lang="en-US" altLang="en-US"/>
          </a:p>
        </p:txBody>
      </p:sp>
    </p:spTree>
    <p:extLst>
      <p:ext uri="{BB962C8B-B14F-4D97-AF65-F5344CB8AC3E}">
        <p14:creationId xmlns:p14="http://schemas.microsoft.com/office/powerpoint/2010/main" val="3994022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71EDFC0F-0BD2-7ED2-D19F-5235F85C6C22}"/>
              </a:ext>
            </a:extLst>
          </p:cNvPr>
          <p:cNvSpPr txBox="1">
            <a:spLocks/>
          </p:cNvSpPr>
          <p:nvPr userDrawn="1"/>
        </p:nvSpPr>
        <p:spPr>
          <a:xfrm>
            <a:off x="979488" y="6289675"/>
            <a:ext cx="63785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9879B9"/>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KOMUNIKACIONE TEHNOLOGIJE</a:t>
            </a:r>
          </a:p>
        </p:txBody>
      </p:sp>
      <p:pic>
        <p:nvPicPr>
          <p:cNvPr id="3" name="Picture 14" descr="A purple satellite dish with a black background&#10;&#10;Description automatically generated">
            <a:extLst>
              <a:ext uri="{FF2B5EF4-FFF2-40B4-BE49-F238E27FC236}">
                <a16:creationId xmlns:a16="http://schemas.microsoft.com/office/drawing/2014/main" id="{7B8B07FF-8A3D-769D-1107-4EDC4EAB49C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6250" y="6211888"/>
            <a:ext cx="45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F81CF91-1D3C-02E6-6E31-A9993D6020F3}"/>
              </a:ext>
            </a:extLst>
          </p:cNvPr>
          <p:cNvSpPr/>
          <p:nvPr userDrawn="1"/>
        </p:nvSpPr>
        <p:spPr>
          <a:xfrm>
            <a:off x="450850" y="287338"/>
            <a:ext cx="11298238" cy="1189037"/>
          </a:xfrm>
          <a:prstGeom prst="rect">
            <a:avLst/>
          </a:prstGeom>
          <a:solidFill>
            <a:srgbClr val="9879B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7" descr="A collection of icons on a black background&#10;&#10;Description automatically generated">
            <a:extLst>
              <a:ext uri="{FF2B5EF4-FFF2-40B4-BE49-F238E27FC236}">
                <a16:creationId xmlns:a16="http://schemas.microsoft.com/office/drawing/2014/main" id="{DA38627A-DF18-46AB-28B8-B608B8D5503F}"/>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t="62326" b="-2"/>
          <a:stretch>
            <a:fillRect/>
          </a:stretch>
        </p:blipFill>
        <p:spPr bwMode="auto">
          <a:xfrm>
            <a:off x="477838" y="260350"/>
            <a:ext cx="60499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collection of icons on a black background&#10;&#10;Description automatically generated">
            <a:extLst>
              <a:ext uri="{FF2B5EF4-FFF2-40B4-BE49-F238E27FC236}">
                <a16:creationId xmlns:a16="http://schemas.microsoft.com/office/drawing/2014/main" id="{86778285-5256-D758-9802-7B2C4EF18D7F}"/>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l="2" t="62326" r="14349" b="-2"/>
          <a:stretch>
            <a:fillRect/>
          </a:stretch>
        </p:blipFill>
        <p:spPr bwMode="auto">
          <a:xfrm>
            <a:off x="6527800" y="263525"/>
            <a:ext cx="51816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1"/>
          </p:nvPr>
        </p:nvSpPr>
        <p:spPr>
          <a:xfrm>
            <a:off x="440286" y="1599247"/>
            <a:ext cx="11309338" cy="4629939"/>
          </a:xfrm>
        </p:spPr>
        <p:txBody>
          <a:bodyPr anchor="t"/>
          <a:lstStyle>
            <a:lvl1pPr>
              <a:buClr>
                <a:srgbClr val="9879B9"/>
              </a:buClr>
              <a:defRPr sz="2000">
                <a:latin typeface="Verdana" panose="020B0604030504040204" pitchFamily="34" charset="0"/>
                <a:ea typeface="Verdana" panose="020B0604030504040204" pitchFamily="34" charset="0"/>
              </a:defRPr>
            </a:lvl1pPr>
            <a:lvl2pPr>
              <a:buClr>
                <a:srgbClr val="9879B9"/>
              </a:buClr>
              <a:defRPr sz="1800">
                <a:latin typeface="Verdana" panose="020B0604030504040204" pitchFamily="34" charset="0"/>
                <a:ea typeface="Verdana" panose="020B0604030504040204" pitchFamily="34" charset="0"/>
              </a:defRPr>
            </a:lvl2pPr>
            <a:lvl3pPr>
              <a:buClr>
                <a:srgbClr val="9879B9"/>
              </a:buClr>
              <a:defRPr sz="1600">
                <a:latin typeface="Verdana" panose="020B0604030504040204" pitchFamily="34" charset="0"/>
                <a:ea typeface="Verdana" panose="020B0604030504040204" pitchFamily="34" charset="0"/>
              </a:defRPr>
            </a:lvl3pPr>
            <a:lvl4pPr>
              <a:buClr>
                <a:srgbClr val="9879B9"/>
              </a:buClr>
              <a:defRPr sz="1400">
                <a:latin typeface="Verdana" panose="020B0604030504040204" pitchFamily="34" charset="0"/>
                <a:ea typeface="Verdana" panose="020B0604030504040204" pitchFamily="34" charset="0"/>
              </a:defRPr>
            </a:lvl4pPr>
            <a:lvl5pPr>
              <a:buClr>
                <a:srgbClr val="9879B9"/>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 name="Title 1"/>
          <p:cNvSpPr>
            <a:spLocks noGrp="1"/>
          </p:cNvSpPr>
          <p:nvPr>
            <p:ph type="title"/>
          </p:nvPr>
        </p:nvSpPr>
        <p:spPr>
          <a:xfrm>
            <a:off x="581192" y="383235"/>
            <a:ext cx="11029616" cy="1013800"/>
          </a:xfrm>
        </p:spPr>
        <p:txBody>
          <a:bodyPr/>
          <a:lstStyle>
            <a:lvl1pPr>
              <a:defRPr sz="2800">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7" name="Slide Number Placeholder 5">
            <a:extLst>
              <a:ext uri="{FF2B5EF4-FFF2-40B4-BE49-F238E27FC236}">
                <a16:creationId xmlns:a16="http://schemas.microsoft.com/office/drawing/2014/main" id="{DD0EA92A-A170-0CB1-B8B6-88C57B5236AC}"/>
              </a:ext>
            </a:extLst>
          </p:cNvPr>
          <p:cNvSpPr>
            <a:spLocks noGrp="1"/>
          </p:cNvSpPr>
          <p:nvPr>
            <p:ph type="sldNum" sz="quarter" idx="12"/>
          </p:nvPr>
        </p:nvSpPr>
        <p:spPr>
          <a:xfrm>
            <a:off x="10672763" y="6421438"/>
            <a:ext cx="1016000" cy="365125"/>
          </a:xfrm>
        </p:spPr>
        <p:txBody>
          <a:bodyPr/>
          <a:lstStyle>
            <a:lvl1pPr>
              <a:defRPr sz="1200" u="none">
                <a:solidFill>
                  <a:schemeClr val="tx1"/>
                </a:solidFill>
              </a:defRPr>
            </a:lvl1pPr>
          </a:lstStyle>
          <a:p>
            <a:pPr>
              <a:defRPr/>
            </a:pPr>
            <a:fld id="{4DB0F502-E5F9-418C-8B11-8414450EDB47}" type="slidenum">
              <a:rPr lang="en-US" altLang="en-US"/>
              <a:pPr>
                <a:defRPr/>
              </a:pPr>
              <a:t>‹#›</a:t>
            </a:fld>
            <a:endParaRPr lang="en-US" altLang="en-US"/>
          </a:p>
        </p:txBody>
      </p:sp>
    </p:spTree>
    <p:extLst>
      <p:ext uri="{BB962C8B-B14F-4D97-AF65-F5344CB8AC3E}">
        <p14:creationId xmlns:p14="http://schemas.microsoft.com/office/powerpoint/2010/main" val="4037315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4D48D55-804E-6C29-E453-A9067E70A46E}"/>
              </a:ext>
            </a:extLst>
          </p:cNvPr>
          <p:cNvSpPr txBox="1">
            <a:spLocks/>
          </p:cNvSpPr>
          <p:nvPr userDrawn="1"/>
        </p:nvSpPr>
        <p:spPr>
          <a:xfrm>
            <a:off x="979488" y="6289675"/>
            <a:ext cx="63785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DC7BB7"/>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ARHITEKTURA</a:t>
            </a:r>
          </a:p>
        </p:txBody>
      </p:sp>
      <p:pic>
        <p:nvPicPr>
          <p:cNvPr id="3" name="Picture 14" descr="A pink and black logo&#10;&#10;Description automatically generated">
            <a:extLst>
              <a:ext uri="{FF2B5EF4-FFF2-40B4-BE49-F238E27FC236}">
                <a16:creationId xmlns:a16="http://schemas.microsoft.com/office/drawing/2014/main" id="{EA9194DF-FC76-66CE-FC08-5ECF3B0E29D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1013" y="6211888"/>
            <a:ext cx="4365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236B0BF-3123-5EC1-EB14-AF17EDBD35F7}"/>
              </a:ext>
            </a:extLst>
          </p:cNvPr>
          <p:cNvSpPr/>
          <p:nvPr userDrawn="1"/>
        </p:nvSpPr>
        <p:spPr>
          <a:xfrm>
            <a:off x="450850" y="287338"/>
            <a:ext cx="11298238" cy="1189037"/>
          </a:xfrm>
          <a:prstGeom prst="rect">
            <a:avLst/>
          </a:prstGeom>
          <a:solidFill>
            <a:srgbClr val="DC7BB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7" descr="A collection of icons on a black background&#10;&#10;Description automatically generated">
            <a:extLst>
              <a:ext uri="{FF2B5EF4-FFF2-40B4-BE49-F238E27FC236}">
                <a16:creationId xmlns:a16="http://schemas.microsoft.com/office/drawing/2014/main" id="{F8BDFD42-300C-FE44-B103-23D76DC3598A}"/>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t="62326" b="-2"/>
          <a:stretch>
            <a:fillRect/>
          </a:stretch>
        </p:blipFill>
        <p:spPr bwMode="auto">
          <a:xfrm>
            <a:off x="477838" y="260350"/>
            <a:ext cx="60499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collection of icons on a black background&#10;&#10;Description automatically generated">
            <a:extLst>
              <a:ext uri="{FF2B5EF4-FFF2-40B4-BE49-F238E27FC236}">
                <a16:creationId xmlns:a16="http://schemas.microsoft.com/office/drawing/2014/main" id="{89C4DB1C-6152-A9F0-87E7-4E1786BF5EE8}"/>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l="2" t="62326" r="14349" b="-2"/>
          <a:stretch>
            <a:fillRect/>
          </a:stretch>
        </p:blipFill>
        <p:spPr bwMode="auto">
          <a:xfrm>
            <a:off x="6527800" y="263525"/>
            <a:ext cx="51816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1"/>
          </p:nvPr>
        </p:nvSpPr>
        <p:spPr>
          <a:xfrm>
            <a:off x="440286" y="1599247"/>
            <a:ext cx="11309338" cy="4629939"/>
          </a:xfrm>
        </p:spPr>
        <p:txBody>
          <a:bodyPr anchor="t"/>
          <a:lstStyle>
            <a:lvl1pPr>
              <a:buClr>
                <a:srgbClr val="DC7BB7"/>
              </a:buClr>
              <a:defRPr sz="2000">
                <a:latin typeface="Verdana" panose="020B0604030504040204" pitchFamily="34" charset="0"/>
                <a:ea typeface="Verdana" panose="020B0604030504040204" pitchFamily="34" charset="0"/>
              </a:defRPr>
            </a:lvl1pPr>
            <a:lvl2pPr>
              <a:buClr>
                <a:srgbClr val="DC7BB7"/>
              </a:buClr>
              <a:defRPr sz="1800">
                <a:latin typeface="Verdana" panose="020B0604030504040204" pitchFamily="34" charset="0"/>
                <a:ea typeface="Verdana" panose="020B0604030504040204" pitchFamily="34" charset="0"/>
              </a:defRPr>
            </a:lvl2pPr>
            <a:lvl3pPr>
              <a:buClr>
                <a:srgbClr val="DC7BB7"/>
              </a:buClr>
              <a:defRPr sz="1600">
                <a:latin typeface="Verdana" panose="020B0604030504040204" pitchFamily="34" charset="0"/>
                <a:ea typeface="Verdana" panose="020B0604030504040204" pitchFamily="34" charset="0"/>
              </a:defRPr>
            </a:lvl3pPr>
            <a:lvl4pPr>
              <a:buClr>
                <a:srgbClr val="DC7BB7"/>
              </a:buClr>
              <a:defRPr sz="1400">
                <a:latin typeface="Verdana" panose="020B0604030504040204" pitchFamily="34" charset="0"/>
                <a:ea typeface="Verdana" panose="020B0604030504040204" pitchFamily="34" charset="0"/>
              </a:defRPr>
            </a:lvl4pPr>
            <a:lvl5pPr>
              <a:buClr>
                <a:srgbClr val="DC7BB7"/>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 name="Title 1"/>
          <p:cNvSpPr>
            <a:spLocks noGrp="1"/>
          </p:cNvSpPr>
          <p:nvPr>
            <p:ph type="title"/>
          </p:nvPr>
        </p:nvSpPr>
        <p:spPr>
          <a:xfrm>
            <a:off x="581192" y="383235"/>
            <a:ext cx="11029616" cy="1013800"/>
          </a:xfrm>
        </p:spPr>
        <p:txBody>
          <a:bodyPr/>
          <a:lstStyle>
            <a:lvl1pPr>
              <a:defRPr sz="2800">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7" name="Slide Number Placeholder 5">
            <a:extLst>
              <a:ext uri="{FF2B5EF4-FFF2-40B4-BE49-F238E27FC236}">
                <a16:creationId xmlns:a16="http://schemas.microsoft.com/office/drawing/2014/main" id="{BD7A9B09-4C55-8D82-8B8F-5309E17A9514}"/>
              </a:ext>
            </a:extLst>
          </p:cNvPr>
          <p:cNvSpPr>
            <a:spLocks noGrp="1"/>
          </p:cNvSpPr>
          <p:nvPr>
            <p:ph type="sldNum" sz="quarter" idx="12"/>
          </p:nvPr>
        </p:nvSpPr>
        <p:spPr>
          <a:xfrm>
            <a:off x="10672763" y="6421438"/>
            <a:ext cx="1016000" cy="365125"/>
          </a:xfrm>
        </p:spPr>
        <p:txBody>
          <a:bodyPr/>
          <a:lstStyle>
            <a:lvl1pPr>
              <a:defRPr sz="1200" u="none">
                <a:solidFill>
                  <a:schemeClr val="tx1"/>
                </a:solidFill>
              </a:defRPr>
            </a:lvl1pPr>
          </a:lstStyle>
          <a:p>
            <a:pPr>
              <a:defRPr/>
            </a:pPr>
            <a:fld id="{809359AB-8D23-40CD-98E8-CACFF81D00E1}" type="slidenum">
              <a:rPr lang="en-US" altLang="en-US"/>
              <a:pPr>
                <a:defRPr/>
              </a:pPr>
              <a:t>‹#›</a:t>
            </a:fld>
            <a:endParaRPr lang="en-US" altLang="en-US"/>
          </a:p>
        </p:txBody>
      </p:sp>
    </p:spTree>
    <p:extLst>
      <p:ext uri="{BB962C8B-B14F-4D97-AF65-F5344CB8AC3E}">
        <p14:creationId xmlns:p14="http://schemas.microsoft.com/office/powerpoint/2010/main" val="3884055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8C3AB3A-09ED-AE32-A759-C3B2914B787B}"/>
              </a:ext>
            </a:extLst>
          </p:cNvPr>
          <p:cNvSpPr txBox="1">
            <a:spLocks/>
          </p:cNvSpPr>
          <p:nvPr userDrawn="1"/>
        </p:nvSpPr>
        <p:spPr>
          <a:xfrm>
            <a:off x="979488" y="6289675"/>
            <a:ext cx="63785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FED652"/>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GRAĐEVINSKO INŽENJERSTVO</a:t>
            </a:r>
          </a:p>
        </p:txBody>
      </p:sp>
      <p:pic>
        <p:nvPicPr>
          <p:cNvPr id="3" name="Picture 13" descr="A yellow crane with a black background&#10;&#10;Description automatically generated">
            <a:extLst>
              <a:ext uri="{FF2B5EF4-FFF2-40B4-BE49-F238E27FC236}">
                <a16:creationId xmlns:a16="http://schemas.microsoft.com/office/drawing/2014/main" id="{2D942103-7F75-7888-44B5-9084CD53566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425" y="6238875"/>
            <a:ext cx="4365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E071DBF-9387-7263-87B0-166AC1CDBD32}"/>
              </a:ext>
            </a:extLst>
          </p:cNvPr>
          <p:cNvSpPr/>
          <p:nvPr userDrawn="1"/>
        </p:nvSpPr>
        <p:spPr>
          <a:xfrm>
            <a:off x="450850" y="287338"/>
            <a:ext cx="11298238" cy="1189037"/>
          </a:xfrm>
          <a:prstGeom prst="rect">
            <a:avLst/>
          </a:prstGeom>
          <a:solidFill>
            <a:srgbClr val="FED65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7" descr="A collection of icons on a black background&#10;&#10;Description automatically generated">
            <a:extLst>
              <a:ext uri="{FF2B5EF4-FFF2-40B4-BE49-F238E27FC236}">
                <a16:creationId xmlns:a16="http://schemas.microsoft.com/office/drawing/2014/main" id="{B6CA73C2-0BC7-BB0F-9B02-37E249C4D01A}"/>
              </a:ext>
            </a:extLst>
          </p:cNvPr>
          <p:cNvPicPr>
            <a:picLocks noChangeAspect="1" noChangeArrowheads="1"/>
          </p:cNvPicPr>
          <p:nvPr userDrawn="1"/>
        </p:nvPicPr>
        <p:blipFill>
          <a:blip r:embed="rId3" cstate="print">
            <a:alphaModFix amt="50000"/>
            <a:extLst>
              <a:ext uri="{28A0092B-C50C-407E-A947-70E740481C1C}">
                <a14:useLocalDpi xmlns:a14="http://schemas.microsoft.com/office/drawing/2010/main" val="0"/>
              </a:ext>
            </a:extLst>
          </a:blip>
          <a:srcRect t="62326" b="-2"/>
          <a:stretch>
            <a:fillRect/>
          </a:stretch>
        </p:blipFill>
        <p:spPr bwMode="auto">
          <a:xfrm>
            <a:off x="477838" y="260350"/>
            <a:ext cx="60499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collection of icons on a black background&#10;&#10;Description automatically generated">
            <a:extLst>
              <a:ext uri="{FF2B5EF4-FFF2-40B4-BE49-F238E27FC236}">
                <a16:creationId xmlns:a16="http://schemas.microsoft.com/office/drawing/2014/main" id="{0CEC7298-B2B4-B08E-1A0A-C21C0ED04CC7}"/>
              </a:ext>
            </a:extLst>
          </p:cNvPr>
          <p:cNvPicPr>
            <a:picLocks noChangeAspect="1" noChangeArrowheads="1"/>
          </p:cNvPicPr>
          <p:nvPr userDrawn="1"/>
        </p:nvPicPr>
        <p:blipFill>
          <a:blip r:embed="rId3" cstate="print">
            <a:alphaModFix amt="50000"/>
            <a:extLst>
              <a:ext uri="{28A0092B-C50C-407E-A947-70E740481C1C}">
                <a14:useLocalDpi xmlns:a14="http://schemas.microsoft.com/office/drawing/2010/main" val="0"/>
              </a:ext>
            </a:extLst>
          </a:blip>
          <a:srcRect l="2" t="62326" r="14349" b="-2"/>
          <a:stretch>
            <a:fillRect/>
          </a:stretch>
        </p:blipFill>
        <p:spPr bwMode="auto">
          <a:xfrm>
            <a:off x="6527800" y="263525"/>
            <a:ext cx="51816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1"/>
          </p:nvPr>
        </p:nvSpPr>
        <p:spPr>
          <a:xfrm>
            <a:off x="440286" y="1599247"/>
            <a:ext cx="11309338" cy="4629939"/>
          </a:xfrm>
        </p:spPr>
        <p:txBody>
          <a:bodyPr anchor="t"/>
          <a:lstStyle>
            <a:lvl1pPr>
              <a:buClr>
                <a:srgbClr val="FED652"/>
              </a:buClr>
              <a:defRPr sz="2000">
                <a:latin typeface="Verdana" panose="020B0604030504040204" pitchFamily="34" charset="0"/>
                <a:ea typeface="Verdana" panose="020B0604030504040204" pitchFamily="34" charset="0"/>
              </a:defRPr>
            </a:lvl1pPr>
            <a:lvl2pPr>
              <a:buClr>
                <a:srgbClr val="FED652"/>
              </a:buClr>
              <a:defRPr sz="1800">
                <a:latin typeface="Verdana" panose="020B0604030504040204" pitchFamily="34" charset="0"/>
                <a:ea typeface="Verdana" panose="020B0604030504040204" pitchFamily="34" charset="0"/>
              </a:defRPr>
            </a:lvl2pPr>
            <a:lvl3pPr>
              <a:buClr>
                <a:srgbClr val="FED652"/>
              </a:buClr>
              <a:defRPr sz="1600">
                <a:latin typeface="Verdana" panose="020B0604030504040204" pitchFamily="34" charset="0"/>
                <a:ea typeface="Verdana" panose="020B0604030504040204" pitchFamily="34" charset="0"/>
              </a:defRPr>
            </a:lvl3pPr>
            <a:lvl4pPr>
              <a:buClr>
                <a:srgbClr val="FED652"/>
              </a:buClr>
              <a:defRPr sz="1400">
                <a:latin typeface="Verdana" panose="020B0604030504040204" pitchFamily="34" charset="0"/>
                <a:ea typeface="Verdana" panose="020B0604030504040204" pitchFamily="34" charset="0"/>
              </a:defRPr>
            </a:lvl4pPr>
            <a:lvl5pPr>
              <a:buClr>
                <a:srgbClr val="FED652"/>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 name="Title 1"/>
          <p:cNvSpPr>
            <a:spLocks noGrp="1"/>
          </p:cNvSpPr>
          <p:nvPr>
            <p:ph type="title"/>
          </p:nvPr>
        </p:nvSpPr>
        <p:spPr>
          <a:xfrm>
            <a:off x="581192" y="383235"/>
            <a:ext cx="11029616" cy="1013800"/>
          </a:xfrm>
        </p:spPr>
        <p:txBody>
          <a:bodyPr/>
          <a:lstStyle>
            <a:lvl1pPr>
              <a:defRPr sz="2800">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7" name="Slide Number Placeholder 5">
            <a:extLst>
              <a:ext uri="{FF2B5EF4-FFF2-40B4-BE49-F238E27FC236}">
                <a16:creationId xmlns:a16="http://schemas.microsoft.com/office/drawing/2014/main" id="{8F60F837-4F6E-2FF1-6DEE-858568BB4432}"/>
              </a:ext>
            </a:extLst>
          </p:cNvPr>
          <p:cNvSpPr>
            <a:spLocks noGrp="1"/>
          </p:cNvSpPr>
          <p:nvPr>
            <p:ph type="sldNum" sz="quarter" idx="12"/>
          </p:nvPr>
        </p:nvSpPr>
        <p:spPr>
          <a:xfrm>
            <a:off x="10672763" y="6421438"/>
            <a:ext cx="1016000" cy="365125"/>
          </a:xfrm>
        </p:spPr>
        <p:txBody>
          <a:bodyPr/>
          <a:lstStyle>
            <a:lvl1pPr>
              <a:defRPr sz="1200" u="none">
                <a:solidFill>
                  <a:schemeClr val="tx1"/>
                </a:solidFill>
              </a:defRPr>
            </a:lvl1pPr>
          </a:lstStyle>
          <a:p>
            <a:pPr>
              <a:defRPr/>
            </a:pPr>
            <a:fld id="{D7720A85-5A5A-4D2A-98F1-84C9EE0FEECF}" type="slidenum">
              <a:rPr lang="en-US" altLang="en-US"/>
              <a:pPr>
                <a:defRPr/>
              </a:pPr>
              <a:t>‹#›</a:t>
            </a:fld>
            <a:endParaRPr lang="en-US" altLang="en-US"/>
          </a:p>
        </p:txBody>
      </p:sp>
    </p:spTree>
    <p:extLst>
      <p:ext uri="{BB962C8B-B14F-4D97-AF65-F5344CB8AC3E}">
        <p14:creationId xmlns:p14="http://schemas.microsoft.com/office/powerpoint/2010/main" val="42187735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7B64383-EC97-2019-3B98-5B47C1D9BE01}"/>
              </a:ext>
            </a:extLst>
          </p:cNvPr>
          <p:cNvSpPr txBox="1">
            <a:spLocks/>
          </p:cNvSpPr>
          <p:nvPr userDrawn="1"/>
        </p:nvSpPr>
        <p:spPr>
          <a:xfrm>
            <a:off x="865188" y="6289675"/>
            <a:ext cx="64928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70C45B"/>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a:t>
            </a:r>
            <a:r>
              <a:rPr lang="en-US" altLang="en-US" sz="800">
                <a:solidFill>
                  <a:srgbClr val="70C45B"/>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IN</a:t>
            </a:r>
            <a:r>
              <a:rPr lang="sr-Latn-RS" altLang="en-US" sz="800">
                <a:solidFill>
                  <a:srgbClr val="70C45B"/>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ŽENJERSTVO ZAŠTITE ŽIVOTNE SREDINE</a:t>
            </a:r>
          </a:p>
        </p:txBody>
      </p:sp>
      <p:pic>
        <p:nvPicPr>
          <p:cNvPr id="3" name="Picture 14" descr="A green and black windmill&#10;&#10;Description automatically generated">
            <a:extLst>
              <a:ext uri="{FF2B5EF4-FFF2-40B4-BE49-F238E27FC236}">
                <a16:creationId xmlns:a16="http://schemas.microsoft.com/office/drawing/2014/main" id="{9353CFA6-62F6-C53E-FCDA-82C629C20A3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6088" y="6184900"/>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D73CE0C-6814-16D1-B9C3-1EEC2A562B27}"/>
              </a:ext>
            </a:extLst>
          </p:cNvPr>
          <p:cNvSpPr/>
          <p:nvPr userDrawn="1"/>
        </p:nvSpPr>
        <p:spPr>
          <a:xfrm>
            <a:off x="450850" y="287338"/>
            <a:ext cx="11298238" cy="1189037"/>
          </a:xfrm>
          <a:prstGeom prst="rect">
            <a:avLst/>
          </a:prstGeom>
          <a:solidFill>
            <a:srgbClr val="70C45B"/>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7" descr="A collection of icons on a black background&#10;&#10;Description automatically generated">
            <a:extLst>
              <a:ext uri="{FF2B5EF4-FFF2-40B4-BE49-F238E27FC236}">
                <a16:creationId xmlns:a16="http://schemas.microsoft.com/office/drawing/2014/main" id="{9F9EAAD0-7C3A-36BD-E5B9-BFA0F6D51C87}"/>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t="62326" b="-2"/>
          <a:stretch>
            <a:fillRect/>
          </a:stretch>
        </p:blipFill>
        <p:spPr bwMode="auto">
          <a:xfrm>
            <a:off x="477838" y="260350"/>
            <a:ext cx="60499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collection of icons on a black background&#10;&#10;Description automatically generated">
            <a:extLst>
              <a:ext uri="{FF2B5EF4-FFF2-40B4-BE49-F238E27FC236}">
                <a16:creationId xmlns:a16="http://schemas.microsoft.com/office/drawing/2014/main" id="{7339BB1F-3948-5607-C35A-B0421457F412}"/>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l="2" t="62326" r="14349" b="-2"/>
          <a:stretch>
            <a:fillRect/>
          </a:stretch>
        </p:blipFill>
        <p:spPr bwMode="auto">
          <a:xfrm>
            <a:off x="6527800" y="263525"/>
            <a:ext cx="51816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1"/>
          </p:nvPr>
        </p:nvSpPr>
        <p:spPr>
          <a:xfrm>
            <a:off x="440286" y="1599247"/>
            <a:ext cx="11309338" cy="4629939"/>
          </a:xfrm>
        </p:spPr>
        <p:txBody>
          <a:bodyPr anchor="t"/>
          <a:lstStyle>
            <a:lvl1pPr>
              <a:buClr>
                <a:srgbClr val="70C45B"/>
              </a:buClr>
              <a:defRPr sz="2000">
                <a:latin typeface="Verdana" panose="020B0604030504040204" pitchFamily="34" charset="0"/>
                <a:ea typeface="Verdana" panose="020B0604030504040204" pitchFamily="34" charset="0"/>
              </a:defRPr>
            </a:lvl1pPr>
            <a:lvl2pPr>
              <a:buClr>
                <a:srgbClr val="70C45B"/>
              </a:buClr>
              <a:defRPr sz="1800">
                <a:latin typeface="Verdana" panose="020B0604030504040204" pitchFamily="34" charset="0"/>
                <a:ea typeface="Verdana" panose="020B0604030504040204" pitchFamily="34" charset="0"/>
              </a:defRPr>
            </a:lvl2pPr>
            <a:lvl3pPr>
              <a:buClr>
                <a:srgbClr val="70C45B"/>
              </a:buClr>
              <a:defRPr sz="1600">
                <a:latin typeface="Verdana" panose="020B0604030504040204" pitchFamily="34" charset="0"/>
                <a:ea typeface="Verdana" panose="020B0604030504040204" pitchFamily="34" charset="0"/>
              </a:defRPr>
            </a:lvl3pPr>
            <a:lvl4pPr>
              <a:buClr>
                <a:srgbClr val="70C45B"/>
              </a:buClr>
              <a:defRPr sz="1400">
                <a:latin typeface="Verdana" panose="020B0604030504040204" pitchFamily="34" charset="0"/>
                <a:ea typeface="Verdana" panose="020B0604030504040204" pitchFamily="34" charset="0"/>
              </a:defRPr>
            </a:lvl4pPr>
            <a:lvl5pPr>
              <a:buClr>
                <a:srgbClr val="70C45B"/>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 name="Title 1"/>
          <p:cNvSpPr>
            <a:spLocks noGrp="1"/>
          </p:cNvSpPr>
          <p:nvPr>
            <p:ph type="title"/>
          </p:nvPr>
        </p:nvSpPr>
        <p:spPr>
          <a:xfrm>
            <a:off x="581192" y="383235"/>
            <a:ext cx="11029616" cy="1013800"/>
          </a:xfrm>
        </p:spPr>
        <p:txBody>
          <a:bodyPr/>
          <a:lstStyle>
            <a:lvl1pPr>
              <a:defRPr sz="2800">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7" name="Slide Number Placeholder 5">
            <a:extLst>
              <a:ext uri="{FF2B5EF4-FFF2-40B4-BE49-F238E27FC236}">
                <a16:creationId xmlns:a16="http://schemas.microsoft.com/office/drawing/2014/main" id="{9A1FCCB4-C824-E6DF-A250-7E7BD46E05F7}"/>
              </a:ext>
            </a:extLst>
          </p:cNvPr>
          <p:cNvSpPr>
            <a:spLocks noGrp="1"/>
          </p:cNvSpPr>
          <p:nvPr>
            <p:ph type="sldNum" sz="quarter" idx="12"/>
          </p:nvPr>
        </p:nvSpPr>
        <p:spPr>
          <a:xfrm>
            <a:off x="10672763" y="6421438"/>
            <a:ext cx="1016000" cy="365125"/>
          </a:xfrm>
        </p:spPr>
        <p:txBody>
          <a:bodyPr/>
          <a:lstStyle>
            <a:lvl1pPr>
              <a:defRPr sz="1200" u="none">
                <a:solidFill>
                  <a:schemeClr val="tx1"/>
                </a:solidFill>
              </a:defRPr>
            </a:lvl1pPr>
          </a:lstStyle>
          <a:p>
            <a:pPr>
              <a:defRPr/>
            </a:pPr>
            <a:fld id="{8FB0BB15-DD62-43FD-AFE7-6D6E4F47792D}" type="slidenum">
              <a:rPr lang="en-US" altLang="en-US"/>
              <a:pPr>
                <a:defRPr/>
              </a:pPr>
              <a:t>‹#›</a:t>
            </a:fld>
            <a:endParaRPr lang="en-US" altLang="en-US"/>
          </a:p>
        </p:txBody>
      </p:sp>
    </p:spTree>
    <p:extLst>
      <p:ext uri="{BB962C8B-B14F-4D97-AF65-F5344CB8AC3E}">
        <p14:creationId xmlns:p14="http://schemas.microsoft.com/office/powerpoint/2010/main" val="4192223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8BEEC098-AAB7-6432-3810-BC40CE824ACF}"/>
              </a:ext>
            </a:extLst>
          </p:cNvPr>
          <p:cNvSpPr txBox="1">
            <a:spLocks/>
          </p:cNvSpPr>
          <p:nvPr userDrawn="1"/>
        </p:nvSpPr>
        <p:spPr>
          <a:xfrm>
            <a:off x="1055688" y="6289675"/>
            <a:ext cx="63023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FBA82F"/>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INDUSTRIJSKO INŽENJERSTVO</a:t>
            </a:r>
          </a:p>
        </p:txBody>
      </p:sp>
      <p:pic>
        <p:nvPicPr>
          <p:cNvPr id="3" name="Picture 14" descr="A yellow and black logo&#10;&#10;Description automatically generated">
            <a:extLst>
              <a:ext uri="{FF2B5EF4-FFF2-40B4-BE49-F238E27FC236}">
                <a16:creationId xmlns:a16="http://schemas.microsoft.com/office/drawing/2014/main" id="{F709879E-36A0-35B6-E655-6C52106DB72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325" y="6208713"/>
            <a:ext cx="5794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841AFD-7BDC-0972-A3DA-04416F857EF2}"/>
              </a:ext>
            </a:extLst>
          </p:cNvPr>
          <p:cNvSpPr/>
          <p:nvPr userDrawn="1"/>
        </p:nvSpPr>
        <p:spPr>
          <a:xfrm>
            <a:off x="450850" y="287338"/>
            <a:ext cx="11298238" cy="1189037"/>
          </a:xfrm>
          <a:prstGeom prst="rect">
            <a:avLst/>
          </a:prstGeom>
          <a:solidFill>
            <a:srgbClr val="FBA82F"/>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7" descr="A collection of icons on a black background&#10;&#10;Description automatically generated">
            <a:extLst>
              <a:ext uri="{FF2B5EF4-FFF2-40B4-BE49-F238E27FC236}">
                <a16:creationId xmlns:a16="http://schemas.microsoft.com/office/drawing/2014/main" id="{838865D3-3DF3-9368-D6A6-F32BD0C67D32}"/>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t="62326" b="-2"/>
          <a:stretch>
            <a:fillRect/>
          </a:stretch>
        </p:blipFill>
        <p:spPr bwMode="auto">
          <a:xfrm>
            <a:off x="477838" y="260350"/>
            <a:ext cx="60499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collection of icons on a black background&#10;&#10;Description automatically generated">
            <a:extLst>
              <a:ext uri="{FF2B5EF4-FFF2-40B4-BE49-F238E27FC236}">
                <a16:creationId xmlns:a16="http://schemas.microsoft.com/office/drawing/2014/main" id="{FC45EB6E-F637-CFDC-80D8-696520105D48}"/>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l="2" t="62326" r="14349" b="-2"/>
          <a:stretch>
            <a:fillRect/>
          </a:stretch>
        </p:blipFill>
        <p:spPr bwMode="auto">
          <a:xfrm>
            <a:off x="6527800" y="263525"/>
            <a:ext cx="51816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1"/>
          </p:nvPr>
        </p:nvSpPr>
        <p:spPr>
          <a:xfrm>
            <a:off x="440286" y="1599247"/>
            <a:ext cx="11309338" cy="4629939"/>
          </a:xfrm>
        </p:spPr>
        <p:txBody>
          <a:bodyPr anchor="t"/>
          <a:lstStyle>
            <a:lvl1pPr>
              <a:buClr>
                <a:srgbClr val="FFC000"/>
              </a:buClr>
              <a:defRPr sz="2000">
                <a:latin typeface="Verdana" panose="020B0604030504040204" pitchFamily="34" charset="0"/>
                <a:ea typeface="Verdana" panose="020B0604030504040204" pitchFamily="34" charset="0"/>
              </a:defRPr>
            </a:lvl1pPr>
            <a:lvl2pPr>
              <a:buClr>
                <a:srgbClr val="FFC000"/>
              </a:buClr>
              <a:defRPr sz="1800">
                <a:latin typeface="Verdana" panose="020B0604030504040204" pitchFamily="34" charset="0"/>
                <a:ea typeface="Verdana" panose="020B0604030504040204" pitchFamily="34" charset="0"/>
              </a:defRPr>
            </a:lvl2pPr>
            <a:lvl3pPr>
              <a:buClr>
                <a:srgbClr val="FFC000"/>
              </a:buClr>
              <a:defRPr sz="1600">
                <a:latin typeface="Verdana" panose="020B0604030504040204" pitchFamily="34" charset="0"/>
                <a:ea typeface="Verdana" panose="020B0604030504040204" pitchFamily="34" charset="0"/>
              </a:defRPr>
            </a:lvl3pPr>
            <a:lvl4pPr>
              <a:buClr>
                <a:srgbClr val="FFC000"/>
              </a:buClr>
              <a:defRPr sz="1400">
                <a:latin typeface="Verdana" panose="020B0604030504040204" pitchFamily="34" charset="0"/>
                <a:ea typeface="Verdana" panose="020B0604030504040204" pitchFamily="34" charset="0"/>
              </a:defRPr>
            </a:lvl4pPr>
            <a:lvl5pPr>
              <a:buClr>
                <a:srgbClr val="FFC000"/>
              </a:buClr>
              <a:defRPr sz="1200">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 name="Title 1"/>
          <p:cNvSpPr>
            <a:spLocks noGrp="1"/>
          </p:cNvSpPr>
          <p:nvPr>
            <p:ph type="title"/>
          </p:nvPr>
        </p:nvSpPr>
        <p:spPr>
          <a:xfrm>
            <a:off x="581192" y="383235"/>
            <a:ext cx="11029616" cy="1013800"/>
          </a:xfrm>
        </p:spPr>
        <p:txBody>
          <a:bodyPr/>
          <a:lstStyle>
            <a:lvl1pPr>
              <a:defRPr sz="2800">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7" name="Slide Number Placeholder 5">
            <a:extLst>
              <a:ext uri="{FF2B5EF4-FFF2-40B4-BE49-F238E27FC236}">
                <a16:creationId xmlns:a16="http://schemas.microsoft.com/office/drawing/2014/main" id="{286649EB-8708-CD71-B3B0-662B4E5AAA28}"/>
              </a:ext>
            </a:extLst>
          </p:cNvPr>
          <p:cNvSpPr>
            <a:spLocks noGrp="1"/>
          </p:cNvSpPr>
          <p:nvPr>
            <p:ph type="sldNum" sz="quarter" idx="12"/>
          </p:nvPr>
        </p:nvSpPr>
        <p:spPr>
          <a:xfrm>
            <a:off x="10672763" y="6421438"/>
            <a:ext cx="1016000" cy="365125"/>
          </a:xfrm>
        </p:spPr>
        <p:txBody>
          <a:bodyPr/>
          <a:lstStyle>
            <a:lvl1pPr>
              <a:defRPr sz="1200" u="none">
                <a:solidFill>
                  <a:schemeClr val="tx1"/>
                </a:solidFill>
              </a:defRPr>
            </a:lvl1pPr>
          </a:lstStyle>
          <a:p>
            <a:pPr>
              <a:defRPr/>
            </a:pPr>
            <a:fld id="{62C43569-9787-44DD-B047-2571CF82F065}" type="slidenum">
              <a:rPr lang="en-US" altLang="en-US"/>
              <a:pPr>
                <a:defRPr/>
              </a:pPr>
              <a:t>‹#›</a:t>
            </a:fld>
            <a:endParaRPr lang="en-US" altLang="en-US"/>
          </a:p>
        </p:txBody>
      </p:sp>
    </p:spTree>
    <p:extLst>
      <p:ext uri="{BB962C8B-B14F-4D97-AF65-F5344CB8AC3E}">
        <p14:creationId xmlns:p14="http://schemas.microsoft.com/office/powerpoint/2010/main" val="2635888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E5379-1652-31B4-16F9-B3D2DB61F622}"/>
              </a:ext>
            </a:extLst>
          </p:cNvPr>
          <p:cNvSpPr>
            <a:spLocks noChangeAspect="1"/>
          </p:cNvSpPr>
          <p:nvPr/>
        </p:nvSpPr>
        <p:spPr>
          <a:xfrm>
            <a:off x="447675" y="5800725"/>
            <a:ext cx="11290300" cy="600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79681E12-D88E-A8CD-C011-AF2D4E7FFB9B}"/>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5">
            <a:extLst>
              <a:ext uri="{FF2B5EF4-FFF2-40B4-BE49-F238E27FC236}">
                <a16:creationId xmlns:a16="http://schemas.microsoft.com/office/drawing/2014/main" id="{314C47B8-611D-30C5-1E13-51B3500F067F}"/>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11FF40A8-2041-F3BF-BBD5-2829815FCD09}"/>
              </a:ext>
            </a:extLst>
          </p:cNvPr>
          <p:cNvSpPr/>
          <p:nvPr userDrawn="1"/>
        </p:nvSpPr>
        <p:spPr>
          <a:xfrm>
            <a:off x="4244181" y="118269"/>
            <a:ext cx="3703638" cy="96837"/>
          </a:xfrm>
          <a:prstGeom prst="rect">
            <a:avLst/>
          </a:prstGeom>
          <a:solidFill>
            <a:srgbClr val="0F75BC"/>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lstStyle>
            <a:lvl1pPr algn="l">
              <a:defRPr sz="3200" b="1" cap="all">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600" b="0" cap="all">
                <a:solidFill>
                  <a:srgbClr val="0F75BC"/>
                </a:solidFill>
                <a:latin typeface="Verdana" panose="020B0604030504040204" pitchFamily="34" charset="0"/>
                <a:ea typeface="Verdana" panose="020B060403050404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F98A613A-FE5F-9FB3-5298-B673287BFC08}"/>
              </a:ext>
            </a:extLst>
          </p:cNvPr>
          <p:cNvSpPr>
            <a:spLocks noGrp="1"/>
          </p:cNvSpPr>
          <p:nvPr>
            <p:ph type="sldNum" sz="quarter" idx="10"/>
          </p:nvPr>
        </p:nvSpPr>
        <p:spPr/>
        <p:txBody>
          <a:bodyPr/>
          <a:lstStyle>
            <a:lvl1pPr>
              <a:defRPr sz="1200">
                <a:solidFill>
                  <a:schemeClr val="bg1"/>
                </a:solidFill>
              </a:defRPr>
            </a:lvl1pPr>
          </a:lstStyle>
          <a:p>
            <a:pPr>
              <a:defRPr/>
            </a:pPr>
            <a:fld id="{A0FD6FD4-6584-4F04-9042-476788AE0B6D}" type="slidenum">
              <a:rPr lang="sr-Latn-CS" altLang="sr-Latn-RS"/>
              <a:pPr>
                <a:defRPr/>
              </a:pPr>
              <a:t>‹#›</a:t>
            </a:fld>
            <a:endParaRPr lang="sr-Latn-CS" altLang="sr-Latn-RS"/>
          </a:p>
        </p:txBody>
      </p:sp>
    </p:spTree>
    <p:extLst>
      <p:ext uri="{BB962C8B-B14F-4D97-AF65-F5344CB8AC3E}">
        <p14:creationId xmlns:p14="http://schemas.microsoft.com/office/powerpoint/2010/main" val="4886199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0AAF6-E365-253C-69F2-87FCE450E2F8}"/>
              </a:ext>
            </a:extLst>
          </p:cNvPr>
          <p:cNvSpPr>
            <a:spLocks noChangeAspect="1"/>
          </p:cNvSpPr>
          <p:nvPr/>
        </p:nvSpPr>
        <p:spPr>
          <a:xfrm>
            <a:off x="446088" y="309563"/>
            <a:ext cx="11299825" cy="12588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433194"/>
            <a:ext cx="11029616" cy="988332"/>
          </a:xfrm>
        </p:spPr>
        <p:txBody>
          <a:bodyPr/>
          <a:lstStyle>
            <a:lvl1pPr>
              <a:defRPr>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p:cNvSpPr>
            <a:spLocks noGrp="1"/>
          </p:cNvSpPr>
          <p:nvPr>
            <p:ph sz="half" idx="1"/>
          </p:nvPr>
        </p:nvSpPr>
        <p:spPr>
          <a:xfrm>
            <a:off x="446087" y="1692083"/>
            <a:ext cx="5557496" cy="4168968"/>
          </a:xfrm>
        </p:spPr>
        <p:txBody>
          <a:bodyPr>
            <a:normAutofit/>
          </a:bodyPr>
          <a:lstStyle>
            <a:lvl1pPr>
              <a:buClr>
                <a:srgbClr val="0F75BC"/>
              </a:buClr>
              <a:defRPr>
                <a:latin typeface="Verdana" panose="020B0604030504040204" pitchFamily="34" charset="0"/>
                <a:ea typeface="Verdana" panose="020B0604030504040204" pitchFamily="34" charset="0"/>
              </a:defRPr>
            </a:lvl1pPr>
            <a:lvl2pPr>
              <a:buClr>
                <a:srgbClr val="0F75BC"/>
              </a:buClr>
              <a:defRPr>
                <a:latin typeface="Verdana" panose="020B0604030504040204" pitchFamily="34" charset="0"/>
                <a:ea typeface="Verdana" panose="020B0604030504040204" pitchFamily="34" charset="0"/>
              </a:defRPr>
            </a:lvl2pPr>
            <a:lvl3pPr>
              <a:buClr>
                <a:srgbClr val="0F75BC"/>
              </a:buClr>
              <a:defRPr>
                <a:latin typeface="Verdana" panose="020B0604030504040204" pitchFamily="34" charset="0"/>
                <a:ea typeface="Verdana" panose="020B0604030504040204" pitchFamily="34" charset="0"/>
              </a:defRPr>
            </a:lvl3pPr>
            <a:lvl4pPr>
              <a:buClr>
                <a:srgbClr val="0F75BC"/>
              </a:buClr>
              <a:defRPr>
                <a:latin typeface="Verdana" panose="020B0604030504040204" pitchFamily="34" charset="0"/>
                <a:ea typeface="Verdana" panose="020B0604030504040204" pitchFamily="34" charset="0"/>
              </a:defRPr>
            </a:lvl4pPr>
            <a:lvl5pPr>
              <a:buClr>
                <a:srgbClr val="0F75BC"/>
              </a:buClr>
              <a:defRPr>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Content Placeholder 3"/>
          <p:cNvSpPr>
            <a:spLocks noGrp="1"/>
          </p:cNvSpPr>
          <p:nvPr>
            <p:ph sz="half" idx="2"/>
          </p:nvPr>
        </p:nvSpPr>
        <p:spPr>
          <a:xfrm>
            <a:off x="6188416" y="1692083"/>
            <a:ext cx="5557495" cy="4168968"/>
          </a:xfrm>
        </p:spPr>
        <p:txBody>
          <a:bodyPr>
            <a:normAutofit/>
          </a:bodyPr>
          <a:lstStyle>
            <a:lvl1pPr>
              <a:buClr>
                <a:srgbClr val="0F75BC"/>
              </a:buClr>
              <a:defRPr>
                <a:latin typeface="Verdana" panose="020B0604030504040204" pitchFamily="34" charset="0"/>
                <a:ea typeface="Verdana" panose="020B0604030504040204" pitchFamily="34" charset="0"/>
              </a:defRPr>
            </a:lvl1pPr>
            <a:lvl2pPr>
              <a:buClr>
                <a:srgbClr val="0F75BC"/>
              </a:buClr>
              <a:defRPr>
                <a:latin typeface="Verdana" panose="020B0604030504040204" pitchFamily="34" charset="0"/>
                <a:ea typeface="Verdana" panose="020B0604030504040204" pitchFamily="34" charset="0"/>
              </a:defRPr>
            </a:lvl2pPr>
            <a:lvl3pPr>
              <a:buClr>
                <a:srgbClr val="0F75BC"/>
              </a:buClr>
              <a:defRPr>
                <a:latin typeface="Verdana" panose="020B0604030504040204" pitchFamily="34" charset="0"/>
                <a:ea typeface="Verdana" panose="020B0604030504040204" pitchFamily="34" charset="0"/>
              </a:defRPr>
            </a:lvl3pPr>
            <a:lvl4pPr>
              <a:buClr>
                <a:srgbClr val="0F75BC"/>
              </a:buClr>
              <a:defRPr>
                <a:latin typeface="Verdana" panose="020B0604030504040204" pitchFamily="34" charset="0"/>
                <a:ea typeface="Verdana" panose="020B0604030504040204" pitchFamily="34" charset="0"/>
              </a:defRPr>
            </a:lvl4pPr>
            <a:lvl5pPr>
              <a:buClr>
                <a:srgbClr val="0F75BC"/>
              </a:buClr>
              <a:defRPr>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Slide Number Placeholder 6">
            <a:extLst>
              <a:ext uri="{FF2B5EF4-FFF2-40B4-BE49-F238E27FC236}">
                <a16:creationId xmlns:a16="http://schemas.microsoft.com/office/drawing/2014/main" id="{952CBEBD-FA51-629D-A1DD-DD9F5D736A31}"/>
              </a:ext>
            </a:extLst>
          </p:cNvPr>
          <p:cNvSpPr>
            <a:spLocks noGrp="1"/>
          </p:cNvSpPr>
          <p:nvPr>
            <p:ph type="sldNum" sz="quarter" idx="10"/>
          </p:nvPr>
        </p:nvSpPr>
        <p:spPr>
          <a:xfrm>
            <a:off x="10693400" y="6242050"/>
            <a:ext cx="1052513" cy="365125"/>
          </a:xfrm>
        </p:spPr>
        <p:txBody>
          <a:bodyPr/>
          <a:lstStyle>
            <a:lvl1pPr>
              <a:defRPr>
                <a:solidFill>
                  <a:srgbClr val="0F75BC"/>
                </a:solidFill>
                <a:latin typeface="Verdana" panose="020B0604030504040204" pitchFamily="34" charset="0"/>
                <a:ea typeface="Verdana" panose="020B0604030504040204" pitchFamily="34" charset="0"/>
              </a:defRPr>
            </a:lvl1pPr>
          </a:lstStyle>
          <a:p>
            <a:pPr>
              <a:defRPr/>
            </a:pPr>
            <a:fld id="{25D18C4E-9A16-4AA0-AC67-267EE346678C}" type="slidenum">
              <a:rPr lang="sr-Latn-CS" altLang="sr-Latn-RS"/>
              <a:pPr>
                <a:defRPr/>
              </a:pPr>
              <a:t>‹#›</a:t>
            </a:fld>
            <a:endParaRPr lang="sr-Latn-CS" altLang="sr-Latn-RS"/>
          </a:p>
        </p:txBody>
      </p:sp>
      <p:sp>
        <p:nvSpPr>
          <p:cNvPr id="9" name="Footer Placeholder 4">
            <a:extLst>
              <a:ext uri="{FF2B5EF4-FFF2-40B4-BE49-F238E27FC236}">
                <a16:creationId xmlns:a16="http://schemas.microsoft.com/office/drawing/2014/main" id="{6C80FD49-1F93-9AA5-1ADE-A7465D2D8333}"/>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10" name="Picture 10">
            <a:extLst>
              <a:ext uri="{FF2B5EF4-FFF2-40B4-BE49-F238E27FC236}">
                <a16:creationId xmlns:a16="http://schemas.microsoft.com/office/drawing/2014/main" id="{C61A3F12-20EB-8267-A154-56B6C3F04F9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8653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4E79F3-3A82-6E76-AE99-2C3F671B734A}"/>
              </a:ext>
            </a:extLst>
          </p:cNvPr>
          <p:cNvSpPr>
            <a:spLocks noChangeAspect="1"/>
          </p:cNvSpPr>
          <p:nvPr/>
        </p:nvSpPr>
        <p:spPr>
          <a:xfrm>
            <a:off x="446088" y="223838"/>
            <a:ext cx="11299825" cy="12588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2" y="347070"/>
            <a:ext cx="11029616" cy="988332"/>
          </a:xfrm>
        </p:spPr>
        <p:txBody>
          <a:bodyPr/>
          <a:lstStyle>
            <a:lvl1pPr>
              <a:defRPr>
                <a:latin typeface="Verdana" panose="020B0604030504040204" pitchFamily="34" charset="0"/>
                <a:ea typeface="Verdana" panose="020B0604030504040204" pitchFamily="34" charset="0"/>
              </a:defRPr>
            </a:lvl1pPr>
          </a:lstStyle>
          <a:p>
            <a:r>
              <a:rPr lang="en-US"/>
              <a:t>Click to edit Master title style</a:t>
            </a:r>
          </a:p>
        </p:txBody>
      </p:sp>
      <p:sp>
        <p:nvSpPr>
          <p:cNvPr id="3" name="Text Placeholder 2"/>
          <p:cNvSpPr>
            <a:spLocks noGrp="1"/>
          </p:cNvSpPr>
          <p:nvPr>
            <p:ph type="body" idx="1"/>
          </p:nvPr>
        </p:nvSpPr>
        <p:spPr>
          <a:xfrm>
            <a:off x="581024" y="1800815"/>
            <a:ext cx="5393269" cy="536005"/>
          </a:xfrm>
        </p:spPr>
        <p:txBody>
          <a:bodyPr anchor="b">
            <a:noAutofit/>
          </a:bodyPr>
          <a:lstStyle>
            <a:lvl1pPr marL="0" indent="0">
              <a:buNone/>
              <a:defRPr sz="2200" b="0">
                <a:solidFill>
                  <a:srgbClr val="0F75BC"/>
                </a:solidFill>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3" y="2475975"/>
            <a:ext cx="5393100" cy="3645740"/>
          </a:xfrm>
        </p:spPr>
        <p:txBody>
          <a:bodyPr anchor="t">
            <a:normAutofit/>
          </a:bodyPr>
          <a:lstStyle>
            <a:lvl1pPr>
              <a:defRPr>
                <a:latin typeface="Verdana" panose="020B0604030504040204" pitchFamily="34" charset="0"/>
                <a:ea typeface="Verdana" panose="020B0604030504040204" pitchFamily="34" charset="0"/>
              </a:defRPr>
            </a:lvl1pPr>
            <a:lvl2pPr>
              <a:defRPr>
                <a:latin typeface="Verdana" panose="020B0604030504040204" pitchFamily="34" charset="0"/>
                <a:ea typeface="Verdana" panose="020B0604030504040204" pitchFamily="34" charset="0"/>
              </a:defRPr>
            </a:lvl2pPr>
            <a:lvl3pPr>
              <a:defRPr>
                <a:latin typeface="Verdana" panose="020B0604030504040204" pitchFamily="34" charset="0"/>
                <a:ea typeface="Verdana" panose="020B0604030504040204" pitchFamily="34" charset="0"/>
              </a:defRPr>
            </a:lvl3pPr>
            <a:lvl4pPr>
              <a:defRPr>
                <a:latin typeface="Verdana" panose="020B0604030504040204" pitchFamily="34" charset="0"/>
                <a:ea typeface="Verdana" panose="020B0604030504040204" pitchFamily="34" charset="0"/>
              </a:defRPr>
            </a:lvl4pPr>
            <a:lvl5pPr>
              <a:defRPr>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Text Placeholder 4"/>
          <p:cNvSpPr>
            <a:spLocks noGrp="1"/>
          </p:cNvSpPr>
          <p:nvPr>
            <p:ph type="body" sz="quarter" idx="3"/>
          </p:nvPr>
        </p:nvSpPr>
        <p:spPr>
          <a:xfrm>
            <a:off x="6217540" y="1800815"/>
            <a:ext cx="5393268" cy="553373"/>
          </a:xfrm>
        </p:spPr>
        <p:txBody>
          <a:bodyPr anchor="b">
            <a:noAutofit/>
          </a:bodyPr>
          <a:lstStyle>
            <a:lvl1pPr marL="0" indent="0">
              <a:buNone/>
              <a:defRPr sz="2200" b="0">
                <a:solidFill>
                  <a:srgbClr val="0F75BC"/>
                </a:solidFill>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8" y="2475975"/>
            <a:ext cx="5393100" cy="3645740"/>
          </a:xfrm>
        </p:spPr>
        <p:txBody>
          <a:bodyPr anchor="t">
            <a:normAutofit/>
          </a:bodyPr>
          <a:lstStyle>
            <a:lvl1pPr>
              <a:defRPr>
                <a:latin typeface="Verdana" panose="020B0604030504040204" pitchFamily="34" charset="0"/>
                <a:ea typeface="Verdana" panose="020B0604030504040204" pitchFamily="34" charset="0"/>
              </a:defRPr>
            </a:lvl1pPr>
            <a:lvl2pPr>
              <a:defRPr>
                <a:latin typeface="Verdana" panose="020B0604030504040204" pitchFamily="34" charset="0"/>
                <a:ea typeface="Verdana" panose="020B0604030504040204" pitchFamily="34" charset="0"/>
              </a:defRPr>
            </a:lvl2pPr>
            <a:lvl3pPr>
              <a:defRPr>
                <a:latin typeface="Verdana" panose="020B0604030504040204" pitchFamily="34" charset="0"/>
                <a:ea typeface="Verdana" panose="020B0604030504040204" pitchFamily="34" charset="0"/>
              </a:defRPr>
            </a:lvl3pPr>
            <a:lvl4pPr>
              <a:defRPr>
                <a:latin typeface="Verdana" panose="020B0604030504040204" pitchFamily="34" charset="0"/>
                <a:ea typeface="Verdana" panose="020B0604030504040204" pitchFamily="34" charset="0"/>
              </a:defRPr>
            </a:lvl4pPr>
            <a:lvl5pPr>
              <a:defRPr>
                <a:latin typeface="Verdana" panose="020B0604030504040204" pitchFamily="34" charset="0"/>
                <a:ea typeface="Verdana" panose="020B0604030504040204" pitchFamily="34" charset="0"/>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Slide Number Placeholder 8">
            <a:extLst>
              <a:ext uri="{FF2B5EF4-FFF2-40B4-BE49-F238E27FC236}">
                <a16:creationId xmlns:a16="http://schemas.microsoft.com/office/drawing/2014/main" id="{53BE3BA0-C29B-4974-BC35-C7AC3D3A86D2}"/>
              </a:ext>
            </a:extLst>
          </p:cNvPr>
          <p:cNvSpPr>
            <a:spLocks noGrp="1"/>
          </p:cNvSpPr>
          <p:nvPr>
            <p:ph type="sldNum" sz="quarter" idx="10"/>
          </p:nvPr>
        </p:nvSpPr>
        <p:spPr/>
        <p:txBody>
          <a:bodyPr/>
          <a:lstStyle>
            <a:lvl1pPr>
              <a:defRPr>
                <a:solidFill>
                  <a:srgbClr val="0F75BC"/>
                </a:solidFill>
                <a:latin typeface="Verdana" panose="020B0604030504040204" pitchFamily="34" charset="0"/>
                <a:ea typeface="Verdana" panose="020B0604030504040204" pitchFamily="34" charset="0"/>
              </a:defRPr>
            </a:lvl1pPr>
          </a:lstStyle>
          <a:p>
            <a:pPr>
              <a:defRPr/>
            </a:pPr>
            <a:fld id="{0FF2DC2D-E2F3-4503-A3E7-439FC0F17C69}" type="slidenum">
              <a:rPr lang="sr-Latn-CS" altLang="sr-Latn-RS"/>
              <a:pPr>
                <a:defRPr/>
              </a:pPr>
              <a:t>‹#›</a:t>
            </a:fld>
            <a:endParaRPr lang="sr-Latn-CS" altLang="sr-Latn-RS"/>
          </a:p>
        </p:txBody>
      </p:sp>
      <p:sp>
        <p:nvSpPr>
          <p:cNvPr id="10" name="Footer Placeholder 4">
            <a:extLst>
              <a:ext uri="{FF2B5EF4-FFF2-40B4-BE49-F238E27FC236}">
                <a16:creationId xmlns:a16="http://schemas.microsoft.com/office/drawing/2014/main" id="{66BC49B4-7BAF-47A8-1B45-93F1D7332F83}"/>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11" name="Picture 10">
            <a:extLst>
              <a:ext uri="{FF2B5EF4-FFF2-40B4-BE49-F238E27FC236}">
                <a16:creationId xmlns:a16="http://schemas.microsoft.com/office/drawing/2014/main" id="{BD31B07F-FF82-AE0B-1B93-DD6A85AB5E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3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2" name="Picture 2" descr="A collage of several men&#10;&#10;Description automatically generated">
            <a:extLst>
              <a:ext uri="{FF2B5EF4-FFF2-40B4-BE49-F238E27FC236}">
                <a16:creationId xmlns:a16="http://schemas.microsoft.com/office/drawing/2014/main" id="{33619BB3-13E5-DB31-650D-634EC09E46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988" y="327025"/>
            <a:ext cx="11376025" cy="620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4">
            <a:extLst>
              <a:ext uri="{FF2B5EF4-FFF2-40B4-BE49-F238E27FC236}">
                <a16:creationId xmlns:a16="http://schemas.microsoft.com/office/drawing/2014/main" id="{6C00718A-DF13-A04B-EA43-B00DB3BA13F3}"/>
              </a:ext>
            </a:extLst>
          </p:cNvPr>
          <p:cNvSpPr txBox="1">
            <a:spLocks/>
          </p:cNvSpPr>
          <p:nvPr userDrawn="1"/>
        </p:nvSpPr>
        <p:spPr>
          <a:xfrm>
            <a:off x="889000" y="327025"/>
            <a:ext cx="6122988" cy="1939925"/>
          </a:xfrm>
          <a:prstGeom prst="rect">
            <a:avLst/>
          </a:prstGeom>
        </p:spPr>
        <p:txBody>
          <a:bodyPr anchor="b"/>
          <a:lstStyle>
            <a:lvl1pPr algn="l" defTabSz="457200" rtl="0" eaLnBrk="0" fontAlgn="base" hangingPunct="0">
              <a:spcBef>
                <a:spcPct val="0"/>
              </a:spcBef>
              <a:spcAft>
                <a:spcPct val="0"/>
              </a:spcAft>
              <a:defRPr sz="2800" kern="1200" cap="all">
                <a:solidFill>
                  <a:schemeClr val="bg1"/>
                </a:solidFill>
                <a:latin typeface="+mj-lt"/>
                <a:ea typeface="+mj-ea"/>
                <a:cs typeface="+mj-cs"/>
              </a:defRPr>
            </a:lvl1pPr>
            <a:lvl2pPr algn="l" defTabSz="457200" rtl="0" eaLnBrk="0" fontAlgn="base" hangingPunct="0">
              <a:spcBef>
                <a:spcPct val="0"/>
              </a:spcBef>
              <a:spcAft>
                <a:spcPct val="0"/>
              </a:spcAft>
              <a:defRPr sz="2800">
                <a:solidFill>
                  <a:schemeClr val="bg1"/>
                </a:solidFill>
                <a:latin typeface="Gill Sans MT" panose="020B0502020104020203" pitchFamily="34" charset="0"/>
              </a:defRPr>
            </a:lvl2pPr>
            <a:lvl3pPr algn="l" defTabSz="457200" rtl="0" eaLnBrk="0" fontAlgn="base" hangingPunct="0">
              <a:spcBef>
                <a:spcPct val="0"/>
              </a:spcBef>
              <a:spcAft>
                <a:spcPct val="0"/>
              </a:spcAft>
              <a:defRPr sz="2800">
                <a:solidFill>
                  <a:schemeClr val="bg1"/>
                </a:solidFill>
                <a:latin typeface="Gill Sans MT" panose="020B0502020104020203" pitchFamily="34" charset="0"/>
              </a:defRPr>
            </a:lvl3pPr>
            <a:lvl4pPr algn="l" defTabSz="457200" rtl="0" eaLnBrk="0" fontAlgn="base" hangingPunct="0">
              <a:spcBef>
                <a:spcPct val="0"/>
              </a:spcBef>
              <a:spcAft>
                <a:spcPct val="0"/>
              </a:spcAft>
              <a:defRPr sz="2800">
                <a:solidFill>
                  <a:schemeClr val="bg1"/>
                </a:solidFill>
                <a:latin typeface="Gill Sans MT" panose="020B0502020104020203" pitchFamily="34" charset="0"/>
              </a:defRPr>
            </a:lvl4pPr>
            <a:lvl5pPr algn="l" defTabSz="457200" rtl="0" eaLnBrk="0" fontAlgn="base" hangingPunct="0">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defRPr/>
            </a:pPr>
            <a:r>
              <a:rPr lang="sr-Latn-RS" sz="4000" b="1">
                <a:solidFill>
                  <a:srgbClr val="0F75BC"/>
                </a:solidFill>
                <a:effectLst>
                  <a:outerShdw blurRad="38100" dist="38100" dir="2700000" algn="tl">
                    <a:srgbClr val="000000">
                      <a:alpha val="43137"/>
                    </a:srgbClr>
                  </a:outerShdw>
                </a:effectLst>
              </a:rPr>
              <a:t>MASTER </a:t>
            </a:r>
            <a:br>
              <a:rPr lang="sr-Latn-RS" sz="4000" b="1">
                <a:solidFill>
                  <a:srgbClr val="0F75BC"/>
                </a:solidFill>
                <a:effectLst>
                  <a:outerShdw blurRad="38100" dist="38100" dir="2700000" algn="tl">
                    <a:srgbClr val="000000">
                      <a:alpha val="43137"/>
                    </a:srgbClr>
                  </a:outerShdw>
                </a:effectLst>
              </a:rPr>
            </a:br>
            <a:r>
              <a:rPr lang="sr-Latn-RS" sz="4000" b="1">
                <a:solidFill>
                  <a:srgbClr val="0F75BC"/>
                </a:solidFill>
                <a:effectLst>
                  <a:outerShdw blurRad="38100" dist="38100" dir="2700000" algn="tl">
                    <a:srgbClr val="000000">
                      <a:alpha val="43137"/>
                    </a:srgbClr>
                  </a:outerShdw>
                </a:effectLst>
              </a:rPr>
              <a:t>strukovne studije</a:t>
            </a:r>
          </a:p>
        </p:txBody>
      </p:sp>
      <p:pic>
        <p:nvPicPr>
          <p:cNvPr id="4" name="Graphic 7">
            <a:extLst>
              <a:ext uri="{FF2B5EF4-FFF2-40B4-BE49-F238E27FC236}">
                <a16:creationId xmlns:a16="http://schemas.microsoft.com/office/drawing/2014/main" id="{3C194A82-7E6E-20B4-4E97-0C8B767AE6D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95325" y="2736850"/>
            <a:ext cx="7207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8">
            <a:extLst>
              <a:ext uri="{FF2B5EF4-FFF2-40B4-BE49-F238E27FC236}">
                <a16:creationId xmlns:a16="http://schemas.microsoft.com/office/drawing/2014/main" id="{6F090C71-33C3-2828-6825-765C23BF4DE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987675" y="4749800"/>
            <a:ext cx="66833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9">
            <a:extLst>
              <a:ext uri="{FF2B5EF4-FFF2-40B4-BE49-F238E27FC236}">
                <a16:creationId xmlns:a16="http://schemas.microsoft.com/office/drawing/2014/main" id="{DFC06828-CD7F-2938-8EA1-CD9B81AECE0A}"/>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232400" y="4797425"/>
            <a:ext cx="6858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1">
            <a:extLst>
              <a:ext uri="{FF2B5EF4-FFF2-40B4-BE49-F238E27FC236}">
                <a16:creationId xmlns:a16="http://schemas.microsoft.com/office/drawing/2014/main" id="{5FF19F40-0D94-BB59-D938-13408FA3F086}"/>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399338" y="2736850"/>
            <a:ext cx="7207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12">
            <a:extLst>
              <a:ext uri="{FF2B5EF4-FFF2-40B4-BE49-F238E27FC236}">
                <a16:creationId xmlns:a16="http://schemas.microsoft.com/office/drawing/2014/main" id="{F36FA6F1-A557-4DCD-A469-30DFDE4D9A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767888" y="523875"/>
            <a:ext cx="6492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5BEE256-C69E-7888-2FDE-B26797AAD4BC}"/>
              </a:ext>
            </a:extLst>
          </p:cNvPr>
          <p:cNvSpPr txBox="1"/>
          <p:nvPr userDrawn="1"/>
        </p:nvSpPr>
        <p:spPr>
          <a:xfrm>
            <a:off x="2855913" y="5732463"/>
            <a:ext cx="1692275" cy="647700"/>
          </a:xfrm>
          <a:prstGeom prst="rect">
            <a:avLst/>
          </a:prstGeom>
          <a:noFill/>
        </p:spPr>
        <p:txBody>
          <a:bodyPr>
            <a:spAutoFit/>
          </a:bodyPr>
          <a:lstStyle/>
          <a:p>
            <a:pPr>
              <a:defRPr/>
            </a:pPr>
            <a:r>
              <a:rPr lang="sr-Latn-RS" sz="1200" b="1">
                <a:solidFill>
                  <a:srgbClr val="FBA82F"/>
                </a:solidFill>
                <a:effectLst>
                  <a:outerShdw blurRad="38100" dist="38100" dir="2700000" algn="tl">
                    <a:srgbClr val="000000">
                      <a:alpha val="43137"/>
                    </a:srgbClr>
                  </a:outerShdw>
                </a:effectLst>
              </a:rPr>
              <a:t>PROIZVODNO INFORMACIONE TEHNOLOGIJE</a:t>
            </a:r>
          </a:p>
        </p:txBody>
      </p:sp>
      <p:sp>
        <p:nvSpPr>
          <p:cNvPr id="10" name="TextBox 9">
            <a:extLst>
              <a:ext uri="{FF2B5EF4-FFF2-40B4-BE49-F238E27FC236}">
                <a16:creationId xmlns:a16="http://schemas.microsoft.com/office/drawing/2014/main" id="{A99CF19D-3351-75C4-84F7-76A6ECC8B86E}"/>
              </a:ext>
            </a:extLst>
          </p:cNvPr>
          <p:cNvSpPr txBox="1"/>
          <p:nvPr userDrawn="1"/>
        </p:nvSpPr>
        <p:spPr>
          <a:xfrm>
            <a:off x="9625013" y="1349375"/>
            <a:ext cx="1684337" cy="831850"/>
          </a:xfrm>
          <a:prstGeom prst="rect">
            <a:avLst/>
          </a:prstGeom>
          <a:noFill/>
        </p:spPr>
        <p:txBody>
          <a:bodyPr>
            <a:spAutoFit/>
          </a:bodyPr>
          <a:lstStyle/>
          <a:p>
            <a:pPr>
              <a:defRPr/>
            </a:pPr>
            <a:r>
              <a:rPr lang="sr-Latn-RS" sz="1200" b="1">
                <a:solidFill>
                  <a:srgbClr val="FFCC00"/>
                </a:solidFill>
                <a:effectLst>
                  <a:outerShdw blurRad="38100" dist="38100" dir="2700000" algn="tl">
                    <a:srgbClr val="000000">
                      <a:alpha val="43137"/>
                    </a:srgbClr>
                  </a:outerShdw>
                </a:effectLst>
              </a:rPr>
              <a:t>GRAĐEVINSKE KONSTRUKCIJE I UPRAVLJANJE GRAĐENJEM</a:t>
            </a:r>
          </a:p>
        </p:txBody>
      </p:sp>
      <p:sp>
        <p:nvSpPr>
          <p:cNvPr id="11" name="TextBox 10">
            <a:extLst>
              <a:ext uri="{FF2B5EF4-FFF2-40B4-BE49-F238E27FC236}">
                <a16:creationId xmlns:a16="http://schemas.microsoft.com/office/drawing/2014/main" id="{36ED2F6B-2DFF-5F88-3A9B-F6D0F9EC078F}"/>
              </a:ext>
            </a:extLst>
          </p:cNvPr>
          <p:cNvSpPr txBox="1"/>
          <p:nvPr userDrawn="1"/>
        </p:nvSpPr>
        <p:spPr>
          <a:xfrm>
            <a:off x="7359650" y="3629025"/>
            <a:ext cx="1684338" cy="646113"/>
          </a:xfrm>
          <a:prstGeom prst="rect">
            <a:avLst/>
          </a:prstGeom>
          <a:noFill/>
        </p:spPr>
        <p:txBody>
          <a:bodyPr>
            <a:spAutoFit/>
          </a:bodyPr>
          <a:lstStyle/>
          <a:p>
            <a:pPr>
              <a:defRPr/>
            </a:pPr>
            <a:r>
              <a:rPr lang="sr-Latn-RS" sz="1200" b="1">
                <a:solidFill>
                  <a:srgbClr val="0070C0"/>
                </a:solidFill>
                <a:effectLst>
                  <a:outerShdw blurRad="38100" dist="38100" dir="2700000" algn="tl">
                    <a:srgbClr val="000000">
                      <a:alpha val="43137"/>
                    </a:srgbClr>
                  </a:outerShdw>
                </a:effectLst>
              </a:rPr>
              <a:t>INFORMACIONE TEHNOLOGIJE I SISTEMI</a:t>
            </a:r>
          </a:p>
        </p:txBody>
      </p:sp>
      <p:sp>
        <p:nvSpPr>
          <p:cNvPr id="12" name="TextBox 11">
            <a:extLst>
              <a:ext uri="{FF2B5EF4-FFF2-40B4-BE49-F238E27FC236}">
                <a16:creationId xmlns:a16="http://schemas.microsoft.com/office/drawing/2014/main" id="{EB33FBD3-B9E5-215B-F9CF-BBF883A00DCE}"/>
              </a:ext>
            </a:extLst>
          </p:cNvPr>
          <p:cNvSpPr txBox="1"/>
          <p:nvPr userDrawn="1"/>
        </p:nvSpPr>
        <p:spPr>
          <a:xfrm>
            <a:off x="5126038" y="5707063"/>
            <a:ext cx="1447800" cy="461962"/>
          </a:xfrm>
          <a:prstGeom prst="rect">
            <a:avLst/>
          </a:prstGeom>
          <a:noFill/>
        </p:spPr>
        <p:txBody>
          <a:bodyPr>
            <a:spAutoFit/>
          </a:bodyPr>
          <a:lstStyle/>
          <a:p>
            <a:pPr>
              <a:defRPr/>
            </a:pPr>
            <a:r>
              <a:rPr lang="sr-Latn-RS" sz="1200" b="1">
                <a:solidFill>
                  <a:srgbClr val="00B050"/>
                </a:solidFill>
                <a:effectLst>
                  <a:outerShdw blurRad="38100" dist="38100" dir="2700000" algn="tl">
                    <a:srgbClr val="000000">
                      <a:alpha val="43137"/>
                    </a:srgbClr>
                  </a:outerShdw>
                </a:effectLst>
              </a:rPr>
              <a:t>UPRAVLJANJE OTPADOM</a:t>
            </a:r>
            <a:endParaRPr lang="en-US" sz="1200" b="1">
              <a:solidFill>
                <a:srgbClr val="00B050"/>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A1FC9E77-1878-F326-7E77-0944C8A4452F}"/>
              </a:ext>
            </a:extLst>
          </p:cNvPr>
          <p:cNvSpPr txBox="1"/>
          <p:nvPr userDrawn="1"/>
        </p:nvSpPr>
        <p:spPr>
          <a:xfrm>
            <a:off x="9767888" y="5688013"/>
            <a:ext cx="1873250" cy="646112"/>
          </a:xfrm>
          <a:prstGeom prst="rect">
            <a:avLst/>
          </a:prstGeom>
          <a:noFill/>
        </p:spPr>
        <p:txBody>
          <a:bodyPr>
            <a:spAutoFit/>
          </a:bodyPr>
          <a:lstStyle/>
          <a:p>
            <a:pPr>
              <a:defRPr/>
            </a:pPr>
            <a:r>
              <a:rPr lang="sr-Latn-RS" sz="1200" b="1">
                <a:solidFill>
                  <a:srgbClr val="7030A0"/>
                </a:solidFill>
                <a:effectLst>
                  <a:outerShdw blurRad="38100" dist="38100" dir="2700000" algn="tl">
                    <a:srgbClr val="000000">
                      <a:alpha val="43137"/>
                    </a:srgbClr>
                  </a:outerShdw>
                </a:effectLst>
              </a:rPr>
              <a:t>MULTIMEDIJALNE KOMUNIKACIONE TEHNOLOGIJE</a:t>
            </a:r>
          </a:p>
        </p:txBody>
      </p:sp>
      <p:sp>
        <p:nvSpPr>
          <p:cNvPr id="14" name="TextBox 13">
            <a:extLst>
              <a:ext uri="{FF2B5EF4-FFF2-40B4-BE49-F238E27FC236}">
                <a16:creationId xmlns:a16="http://schemas.microsoft.com/office/drawing/2014/main" id="{6636164F-3F8F-E81F-2B8E-832B04755F4A}"/>
              </a:ext>
            </a:extLst>
          </p:cNvPr>
          <p:cNvSpPr txBox="1"/>
          <p:nvPr userDrawn="1"/>
        </p:nvSpPr>
        <p:spPr>
          <a:xfrm>
            <a:off x="550863" y="3629025"/>
            <a:ext cx="1347787" cy="646113"/>
          </a:xfrm>
          <a:prstGeom prst="rect">
            <a:avLst/>
          </a:prstGeom>
          <a:noFill/>
        </p:spPr>
        <p:txBody>
          <a:bodyPr>
            <a:spAutoFit/>
          </a:bodyPr>
          <a:lstStyle/>
          <a:p>
            <a:pPr>
              <a:defRPr/>
            </a:pPr>
            <a:r>
              <a:rPr lang="sr-Latn-RS" sz="1200" b="1">
                <a:solidFill>
                  <a:srgbClr val="FF0000"/>
                </a:solidFill>
                <a:effectLst>
                  <a:outerShdw blurRad="38100" dist="38100" dir="2700000" algn="tl">
                    <a:srgbClr val="000000">
                      <a:alpha val="43137"/>
                    </a:srgbClr>
                  </a:outerShdw>
                </a:effectLst>
              </a:rPr>
              <a:t>DRUMSKI SAOBRAĆAJ I TRANSPORT</a:t>
            </a:r>
          </a:p>
        </p:txBody>
      </p:sp>
    </p:spTree>
    <p:extLst>
      <p:ext uri="{BB962C8B-B14F-4D97-AF65-F5344CB8AC3E}">
        <p14:creationId xmlns:p14="http://schemas.microsoft.com/office/powerpoint/2010/main" val="2168611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4EBFE-824B-AF15-C0A3-EFAECD16DC87}"/>
              </a:ext>
            </a:extLst>
          </p:cNvPr>
          <p:cNvSpPr>
            <a:spLocks noChangeAspect="1"/>
          </p:cNvSpPr>
          <p:nvPr/>
        </p:nvSpPr>
        <p:spPr>
          <a:xfrm>
            <a:off x="446088" y="223838"/>
            <a:ext cx="11299825" cy="12588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80656" y="347070"/>
            <a:ext cx="11029616" cy="988332"/>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2D72079D-3C7F-DB18-F450-A3A159BCE524}"/>
              </a:ext>
            </a:extLst>
          </p:cNvPr>
          <p:cNvSpPr>
            <a:spLocks noGrp="1"/>
          </p:cNvSpPr>
          <p:nvPr>
            <p:ph type="sldNum" sz="quarter" idx="10"/>
          </p:nvPr>
        </p:nvSpPr>
        <p:spPr/>
        <p:txBody>
          <a:bodyPr/>
          <a:lstStyle>
            <a:lvl1pPr>
              <a:defRPr/>
            </a:lvl1pPr>
          </a:lstStyle>
          <a:p>
            <a:pPr>
              <a:defRPr/>
            </a:pPr>
            <a:fld id="{774CC482-9A38-4DED-905C-7DA586F5C6AC}" type="slidenum">
              <a:rPr lang="sr-Latn-CS" altLang="sr-Latn-RS"/>
              <a:pPr>
                <a:defRPr/>
              </a:pPr>
              <a:t>‹#›</a:t>
            </a:fld>
            <a:endParaRPr lang="sr-Latn-CS" altLang="sr-Latn-RS"/>
          </a:p>
        </p:txBody>
      </p:sp>
      <p:sp>
        <p:nvSpPr>
          <p:cNvPr id="6" name="Footer Placeholder 4">
            <a:extLst>
              <a:ext uri="{FF2B5EF4-FFF2-40B4-BE49-F238E27FC236}">
                <a16:creationId xmlns:a16="http://schemas.microsoft.com/office/drawing/2014/main" id="{F492EB1E-25A4-839F-5165-A6404556D37B}"/>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7" name="Picture 10">
            <a:extLst>
              <a:ext uri="{FF2B5EF4-FFF2-40B4-BE49-F238E27FC236}">
                <a16:creationId xmlns:a16="http://schemas.microsoft.com/office/drawing/2014/main" id="{10B17603-7CD3-C8C0-DA2D-A1059AF14A7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811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F05446-8513-F74A-B1DB-54C11BB65047}"/>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3">
            <a:extLst>
              <a:ext uri="{FF2B5EF4-FFF2-40B4-BE49-F238E27FC236}">
                <a16:creationId xmlns:a16="http://schemas.microsoft.com/office/drawing/2014/main" id="{BC6D3A2F-BC00-465A-71A7-5C5DC70E8F30}"/>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611A9327-90F0-322D-5083-B0C3EB394A79}"/>
              </a:ext>
            </a:extLst>
          </p:cNvPr>
          <p:cNvSpPr/>
          <p:nvPr userDrawn="1"/>
        </p:nvSpPr>
        <p:spPr>
          <a:xfrm>
            <a:off x="4241800" y="119063"/>
            <a:ext cx="3703638" cy="96837"/>
          </a:xfrm>
          <a:prstGeom prst="rect">
            <a:avLst/>
          </a:prstGeom>
          <a:solidFill>
            <a:srgbClr val="0F75BC"/>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404665"/>
            <a:ext cx="11292840" cy="5678188"/>
          </a:xfrm>
        </p:spPr>
        <p:txBody>
          <a:bodyPr>
            <a:normAutofit/>
          </a:bodyPr>
          <a:lstStyle>
            <a:lvl1pPr marL="0" indent="0">
              <a:buNone/>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p:txBody>
      </p:sp>
      <p:sp>
        <p:nvSpPr>
          <p:cNvPr id="6" name="Slide Number Placeholder 6">
            <a:extLst>
              <a:ext uri="{FF2B5EF4-FFF2-40B4-BE49-F238E27FC236}">
                <a16:creationId xmlns:a16="http://schemas.microsoft.com/office/drawing/2014/main" id="{7C5DD266-A23C-BE97-5DF9-8B23D3E29338}"/>
              </a:ext>
            </a:extLst>
          </p:cNvPr>
          <p:cNvSpPr>
            <a:spLocks noGrp="1"/>
          </p:cNvSpPr>
          <p:nvPr>
            <p:ph type="sldNum" sz="quarter" idx="10"/>
          </p:nvPr>
        </p:nvSpPr>
        <p:spPr/>
        <p:txBody>
          <a:bodyPr/>
          <a:lstStyle>
            <a:lvl1pPr>
              <a:defRPr>
                <a:solidFill>
                  <a:srgbClr val="2F5AAC"/>
                </a:solidFill>
              </a:defRPr>
            </a:lvl1pPr>
          </a:lstStyle>
          <a:p>
            <a:pPr>
              <a:defRPr/>
            </a:pPr>
            <a:fld id="{75917FD6-377F-4D62-B520-98BFA777F713}" type="slidenum">
              <a:rPr lang="sr-Latn-CS" altLang="sr-Latn-RS"/>
              <a:pPr>
                <a:defRPr/>
              </a:pPr>
              <a:t>‹#›</a:t>
            </a:fld>
            <a:endParaRPr lang="sr-Latn-CS" altLang="sr-Latn-RS"/>
          </a:p>
        </p:txBody>
      </p:sp>
    </p:spTree>
    <p:extLst>
      <p:ext uri="{BB962C8B-B14F-4D97-AF65-F5344CB8AC3E}">
        <p14:creationId xmlns:p14="http://schemas.microsoft.com/office/powerpoint/2010/main" val="3316087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6E487E-D375-77FA-2CD7-EC61BA247D53}"/>
              </a:ext>
            </a:extLst>
          </p:cNvPr>
          <p:cNvSpPr/>
          <p:nvPr userDrawn="1"/>
        </p:nvSpPr>
        <p:spPr>
          <a:xfrm>
            <a:off x="446088" y="118268"/>
            <a:ext cx="3703637"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3">
            <a:extLst>
              <a:ext uri="{FF2B5EF4-FFF2-40B4-BE49-F238E27FC236}">
                <a16:creationId xmlns:a16="http://schemas.microsoft.com/office/drawing/2014/main" id="{20DC5FD4-02A8-A3D9-27C5-3821E36A2AC9}"/>
              </a:ext>
            </a:extLst>
          </p:cNvPr>
          <p:cNvSpPr/>
          <p:nvPr userDrawn="1"/>
        </p:nvSpPr>
        <p:spPr>
          <a:xfrm>
            <a:off x="8042275" y="118268"/>
            <a:ext cx="3703638"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44DC77D6-F7A5-1E9D-8A99-3DD8466AEB0C}"/>
              </a:ext>
            </a:extLst>
          </p:cNvPr>
          <p:cNvSpPr/>
          <p:nvPr userDrawn="1"/>
        </p:nvSpPr>
        <p:spPr>
          <a:xfrm>
            <a:off x="4244181" y="118268"/>
            <a:ext cx="3703638" cy="108000"/>
          </a:xfrm>
          <a:prstGeom prst="rect">
            <a:avLst/>
          </a:prstGeom>
          <a:solidFill>
            <a:srgbClr val="1444F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7816" y="334696"/>
            <a:ext cx="11292840" cy="5830608"/>
          </a:xfrm>
        </p:spPr>
        <p:txBody>
          <a:bodyPr>
            <a:normAutofit/>
          </a:bodyPr>
          <a:lstStyle>
            <a:lvl1pPr>
              <a:buClr>
                <a:srgbClr val="1444F9"/>
              </a:buClr>
              <a:defRPr sz="2000">
                <a:solidFill>
                  <a:schemeClr val="tx2"/>
                </a:solidFill>
              </a:defRPr>
            </a:lvl1pPr>
            <a:lvl2pPr>
              <a:buClr>
                <a:srgbClr val="1444F9"/>
              </a:buClr>
              <a:defRPr sz="1800">
                <a:solidFill>
                  <a:schemeClr val="tx2"/>
                </a:solidFill>
              </a:defRPr>
            </a:lvl2pPr>
            <a:lvl3pPr>
              <a:buClr>
                <a:srgbClr val="1444F9"/>
              </a:buClr>
              <a:defRPr sz="1600">
                <a:solidFill>
                  <a:schemeClr val="tx2"/>
                </a:solidFill>
              </a:defRPr>
            </a:lvl3pPr>
            <a:lvl4pPr>
              <a:buClr>
                <a:srgbClr val="1444F9"/>
              </a:buClr>
              <a:defRPr sz="1400">
                <a:solidFill>
                  <a:schemeClr val="tx2"/>
                </a:solidFill>
              </a:defRPr>
            </a:lvl4pPr>
            <a:lvl5pPr>
              <a:buClr>
                <a:srgbClr val="1444F9"/>
              </a:buCl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7" name="TextBox 6">
            <a:extLst>
              <a:ext uri="{FF2B5EF4-FFF2-40B4-BE49-F238E27FC236}">
                <a16:creationId xmlns:a16="http://schemas.microsoft.com/office/drawing/2014/main" id="{AA1274D7-D657-C2F8-B15D-6C48870B1198}"/>
              </a:ext>
            </a:extLst>
          </p:cNvPr>
          <p:cNvSpPr txBox="1"/>
          <p:nvPr userDrawn="1"/>
        </p:nvSpPr>
        <p:spPr>
          <a:xfrm>
            <a:off x="10541977" y="6330462"/>
            <a:ext cx="1274885" cy="338554"/>
          </a:xfrm>
          <a:prstGeom prst="rect">
            <a:avLst/>
          </a:prstGeom>
          <a:noFill/>
        </p:spPr>
        <p:txBody>
          <a:bodyPr wrap="square" rtlCol="0">
            <a:spAutoFit/>
          </a:bodyPr>
          <a:lstStyle/>
          <a:p>
            <a:pPr algn="r"/>
            <a:fld id="{EE1237AE-E7AE-41B8-AA89-01BD94925D00}" type="slidenum">
              <a:rPr lang="en-US" sz="1600" b="1" smtClean="0">
                <a:solidFill>
                  <a:srgbClr val="1444F9"/>
                </a:solidFill>
                <a:latin typeface="+mj-lt"/>
              </a:rPr>
              <a:pPr algn="r"/>
              <a:t>‹#›</a:t>
            </a:fld>
            <a:endParaRPr lang="en-US" sz="1600" b="1" dirty="0">
              <a:solidFill>
                <a:srgbClr val="1444F9"/>
              </a:solidFill>
              <a:latin typeface="+mj-lt"/>
            </a:endParaRPr>
          </a:p>
        </p:txBody>
      </p:sp>
      <p:pic>
        <p:nvPicPr>
          <p:cNvPr id="6" name="Picture 10">
            <a:extLst>
              <a:ext uri="{FF2B5EF4-FFF2-40B4-BE49-F238E27FC236}">
                <a16:creationId xmlns:a16="http://schemas.microsoft.com/office/drawing/2014/main" id="{D1AF126B-DF08-7CF6-2F47-0959683466F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8571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4CD134-31CF-7014-AA62-B10400389592}"/>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5">
            <a:extLst>
              <a:ext uri="{FF2B5EF4-FFF2-40B4-BE49-F238E27FC236}">
                <a16:creationId xmlns:a16="http://schemas.microsoft.com/office/drawing/2014/main" id="{AE1E63D8-E4B2-06AD-2C09-1589DC614777}"/>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3B47FAF6-51E6-4F9F-4170-D4F4491C2D81}"/>
              </a:ext>
            </a:extLst>
          </p:cNvPr>
          <p:cNvSpPr/>
          <p:nvPr userDrawn="1"/>
        </p:nvSpPr>
        <p:spPr>
          <a:xfrm>
            <a:off x="4244181" y="118269"/>
            <a:ext cx="3703638" cy="96837"/>
          </a:xfrm>
          <a:prstGeom prst="rect">
            <a:avLst/>
          </a:prstGeom>
          <a:solidFill>
            <a:srgbClr val="0F75BC"/>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4693389"/>
            <a:ext cx="11029616" cy="566738"/>
          </a:xfrm>
        </p:spPr>
        <p:txBody>
          <a:bodyPr/>
          <a:lstStyle>
            <a:lvl1pPr algn="l">
              <a:defRPr sz="2400" b="0">
                <a:solidFill>
                  <a:schemeClr val="accent1"/>
                </a:solidFill>
                <a:latin typeface="Verdana" panose="020B0604030504040204" pitchFamily="34" charset="0"/>
                <a:ea typeface="Verdana" panose="020B0604030504040204" pitchFamily="34" charset="0"/>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atin typeface="Verdana" panose="020B0604030504040204" pitchFamily="34" charset="0"/>
                <a:ea typeface="Verdana" panose="020B0604030504040204"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atin typeface="Verdana" panose="020B0604030504040204" pitchFamily="34" charset="0"/>
                <a:ea typeface="Verdana" panose="020B060403050404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Slide Number Placeholder 6">
            <a:extLst>
              <a:ext uri="{FF2B5EF4-FFF2-40B4-BE49-F238E27FC236}">
                <a16:creationId xmlns:a16="http://schemas.microsoft.com/office/drawing/2014/main" id="{A2891D92-1073-0F15-4216-A37380970B79}"/>
              </a:ext>
            </a:extLst>
          </p:cNvPr>
          <p:cNvSpPr>
            <a:spLocks noGrp="1"/>
          </p:cNvSpPr>
          <p:nvPr>
            <p:ph type="sldNum" sz="quarter" idx="10"/>
          </p:nvPr>
        </p:nvSpPr>
        <p:spPr>
          <a:xfrm>
            <a:off x="10558463" y="6180138"/>
            <a:ext cx="1052512" cy="365125"/>
          </a:xfrm>
        </p:spPr>
        <p:txBody>
          <a:bodyPr/>
          <a:lstStyle>
            <a:lvl1pPr>
              <a:defRPr>
                <a:solidFill>
                  <a:srgbClr val="0F75BC"/>
                </a:solidFill>
                <a:latin typeface="Verdana" panose="020B0604030504040204" pitchFamily="34" charset="0"/>
                <a:ea typeface="Verdana" panose="020B0604030504040204" pitchFamily="34" charset="0"/>
              </a:defRPr>
            </a:lvl1pPr>
          </a:lstStyle>
          <a:p>
            <a:pPr>
              <a:defRPr/>
            </a:pPr>
            <a:fld id="{0B36EE0A-B229-4922-BB5A-1DC066582B92}" type="slidenum">
              <a:rPr lang="sr-Latn-CS" altLang="sr-Latn-RS"/>
              <a:pPr>
                <a:defRPr/>
              </a:pPr>
              <a:t>‹#›</a:t>
            </a:fld>
            <a:endParaRPr lang="sr-Latn-CS" altLang="sr-Latn-RS"/>
          </a:p>
        </p:txBody>
      </p:sp>
      <p:sp>
        <p:nvSpPr>
          <p:cNvPr id="11" name="Footer Placeholder 4">
            <a:extLst>
              <a:ext uri="{FF2B5EF4-FFF2-40B4-BE49-F238E27FC236}">
                <a16:creationId xmlns:a16="http://schemas.microsoft.com/office/drawing/2014/main" id="{D3DB1E19-1E49-D8E3-E712-B3FF0C648F06}"/>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12" name="Picture 10">
            <a:extLst>
              <a:ext uri="{FF2B5EF4-FFF2-40B4-BE49-F238E27FC236}">
                <a16:creationId xmlns:a16="http://schemas.microsoft.com/office/drawing/2014/main" id="{B4F19C09-03CD-1E6C-9A9E-9555870E31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403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1_Title Slide">
    <p:bg>
      <p:bgPr>
        <a:solidFill>
          <a:srgbClr val="0F75BC"/>
        </a:solidFill>
        <a:effectLst/>
      </p:bgPr>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FA8C4160-E264-39AC-9F8C-5CD499419225}"/>
              </a:ext>
            </a:extLst>
          </p:cNvPr>
          <p:cNvSpPr txBox="1">
            <a:spLocks/>
          </p:cNvSpPr>
          <p:nvPr userDrawn="1"/>
        </p:nvSpPr>
        <p:spPr>
          <a:xfrm>
            <a:off x="979488" y="6289675"/>
            <a:ext cx="6378575"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0F75BC"/>
                </a:solidFill>
                <a:latin typeface="Verdana" panose="020B0604030504040204" pitchFamily="34" charset="0"/>
                <a:ea typeface="Verdana" panose="020B0604030504040204" pitchFamily="34" charset="0"/>
              </a:rPr>
              <a:t>www.odseknis.akademijanis.edu.rs</a:t>
            </a:r>
          </a:p>
        </p:txBody>
      </p:sp>
      <p:pic>
        <p:nvPicPr>
          <p:cNvPr id="5" name="Graphic 6">
            <a:extLst>
              <a:ext uri="{FF2B5EF4-FFF2-40B4-BE49-F238E27FC236}">
                <a16:creationId xmlns:a16="http://schemas.microsoft.com/office/drawing/2014/main" id="{3B7E976C-FE38-00E9-BA36-E68073F058FF}"/>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5951538" y="1055688"/>
            <a:ext cx="6548437" cy="583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224" y="1809970"/>
            <a:ext cx="10993549" cy="1475013"/>
          </a:xfrm>
          <a:effectLst/>
        </p:spPr>
        <p:txBody>
          <a:bodyPr/>
          <a:lstStyle>
            <a:lvl1pPr>
              <a:defRPr sz="3600" b="1">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Subtitle 2"/>
          <p:cNvSpPr>
            <a:spLocks noGrp="1"/>
          </p:cNvSpPr>
          <p:nvPr>
            <p:ph type="subTitle" idx="1"/>
          </p:nvPr>
        </p:nvSpPr>
        <p:spPr>
          <a:xfrm>
            <a:off x="599227" y="3284984"/>
            <a:ext cx="10993546" cy="590321"/>
          </a:xfrm>
        </p:spPr>
        <p:txBody>
          <a:bodyPr anchor="t">
            <a:normAutofit/>
          </a:bodyPr>
          <a:lstStyle>
            <a:lvl1pPr marL="0" indent="0" algn="l">
              <a:buNone/>
              <a:defRPr sz="2400" cap="all">
                <a:solidFill>
                  <a:schemeClr val="bg2"/>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53375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pic>
        <p:nvPicPr>
          <p:cNvPr id="4" name="Graphic 2">
            <a:extLst>
              <a:ext uri="{FF2B5EF4-FFF2-40B4-BE49-F238E27FC236}">
                <a16:creationId xmlns:a16="http://schemas.microsoft.com/office/drawing/2014/main" id="{F67D8333-CCE0-E1D2-90A3-C8FF9D711DD6}"/>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r="5032"/>
          <a:stretch>
            <a:fillRect/>
          </a:stretch>
        </p:blipFill>
        <p:spPr bwMode="auto">
          <a:xfrm>
            <a:off x="5519738" y="625475"/>
            <a:ext cx="6672262"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BAA649D-558B-CD8C-900A-B3B05F258594}"/>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613DD85C-15A6-AF4D-0C94-28878E204C40}"/>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37A5FF9-ECCF-635B-4171-4105F0536E06}"/>
              </a:ext>
            </a:extLst>
          </p:cNvPr>
          <p:cNvSpPr/>
          <p:nvPr userDrawn="1"/>
        </p:nvSpPr>
        <p:spPr>
          <a:xfrm>
            <a:off x="4244181" y="118269"/>
            <a:ext cx="3703638" cy="96837"/>
          </a:xfrm>
          <a:prstGeom prst="rect">
            <a:avLst/>
          </a:prstGeom>
          <a:solidFill>
            <a:srgbClr val="0F75BC"/>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99224" y="1809970"/>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Subtitle 2"/>
          <p:cNvSpPr>
            <a:spLocks noGrp="1"/>
          </p:cNvSpPr>
          <p:nvPr>
            <p:ph type="subTitle" idx="1"/>
          </p:nvPr>
        </p:nvSpPr>
        <p:spPr>
          <a:xfrm>
            <a:off x="599227" y="3284984"/>
            <a:ext cx="10993546" cy="590321"/>
          </a:xfrm>
        </p:spPr>
        <p:txBody>
          <a:bodyPr anchor="t">
            <a:normAutofit/>
          </a:bodyPr>
          <a:lstStyle>
            <a:lvl1pPr marL="0" indent="0" algn="l">
              <a:buNone/>
              <a:defRPr sz="2400" cap="all">
                <a:solidFill>
                  <a:srgbClr val="0F75BC"/>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Footer Placeholder 4">
            <a:extLst>
              <a:ext uri="{FF2B5EF4-FFF2-40B4-BE49-F238E27FC236}">
                <a16:creationId xmlns:a16="http://schemas.microsoft.com/office/drawing/2014/main" id="{CAAC50BE-4CB6-4D30-4632-E3F85B10A6B5}"/>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11" name="Picture 10">
            <a:extLst>
              <a:ext uri="{FF2B5EF4-FFF2-40B4-BE49-F238E27FC236}">
                <a16:creationId xmlns:a16="http://schemas.microsoft.com/office/drawing/2014/main" id="{FDFC4900-99D6-A1EB-173A-F53ECA01B05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9528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F2DB07B-27DC-E5BE-2DD1-16F80A4ACE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57678"/>
          <a:stretch>
            <a:fillRect/>
          </a:stretch>
        </p:blipFill>
        <p:spPr bwMode="auto">
          <a:xfrm>
            <a:off x="334963" y="541338"/>
            <a:ext cx="4344987" cy="577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87EBFDB-2151-F8CF-9959-C44793CF514B}"/>
              </a:ext>
            </a:extLst>
          </p:cNvPr>
          <p:cNvSpPr/>
          <p:nvPr userDrawn="1"/>
        </p:nvSpPr>
        <p:spPr>
          <a:xfrm>
            <a:off x="446088" y="119063"/>
            <a:ext cx="3703637" cy="95250"/>
          </a:xfrm>
          <a:prstGeom prst="rect">
            <a:avLst/>
          </a:prstGeom>
          <a:solidFill>
            <a:schemeClr val="accent1"/>
          </a:solidFill>
          <a:ln>
            <a:solidFill>
              <a:srgbClr val="1A3260"/>
            </a:solid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4" name="Rectangle 3">
            <a:extLst>
              <a:ext uri="{FF2B5EF4-FFF2-40B4-BE49-F238E27FC236}">
                <a16:creationId xmlns:a16="http://schemas.microsoft.com/office/drawing/2014/main" id="{3AA1F125-C33F-0F45-BC13-8BDDC496E335}"/>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5" name="Rectangle 4">
            <a:extLst>
              <a:ext uri="{FF2B5EF4-FFF2-40B4-BE49-F238E27FC236}">
                <a16:creationId xmlns:a16="http://schemas.microsoft.com/office/drawing/2014/main" id="{0DFA42D3-1100-1142-B57E-5D3ED819249A}"/>
              </a:ext>
            </a:extLst>
          </p:cNvPr>
          <p:cNvSpPr/>
          <p:nvPr userDrawn="1"/>
        </p:nvSpPr>
        <p:spPr>
          <a:xfrm>
            <a:off x="4244181" y="118269"/>
            <a:ext cx="3703638" cy="96837"/>
          </a:xfrm>
          <a:prstGeom prst="rect">
            <a:avLst/>
          </a:prstGeom>
          <a:solidFill>
            <a:srgbClr val="1444F9"/>
          </a:solidFill>
          <a:ln>
            <a:solidFill>
              <a:srgbClr val="1444F9"/>
            </a:solid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7" name="Rectangle 6">
            <a:extLst>
              <a:ext uri="{FF2B5EF4-FFF2-40B4-BE49-F238E27FC236}">
                <a16:creationId xmlns:a16="http://schemas.microsoft.com/office/drawing/2014/main" id="{35D14E95-8BC0-2BD6-297D-406E327553A1}"/>
              </a:ext>
            </a:extLst>
          </p:cNvPr>
          <p:cNvSpPr/>
          <p:nvPr userDrawn="1"/>
        </p:nvSpPr>
        <p:spPr>
          <a:xfrm>
            <a:off x="439738" y="6672263"/>
            <a:ext cx="3703637" cy="95250"/>
          </a:xfrm>
          <a:prstGeom prst="rect">
            <a:avLst/>
          </a:prstGeom>
          <a:solidFill>
            <a:schemeClr val="accent1"/>
          </a:solidFill>
          <a:ln>
            <a:solidFill>
              <a:srgbClr val="1A3260"/>
            </a:solid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8" name="Rectangle 7">
            <a:extLst>
              <a:ext uri="{FF2B5EF4-FFF2-40B4-BE49-F238E27FC236}">
                <a16:creationId xmlns:a16="http://schemas.microsoft.com/office/drawing/2014/main" id="{29848709-28C7-6DA0-22BB-27FC44F8F7CA}"/>
              </a:ext>
            </a:extLst>
          </p:cNvPr>
          <p:cNvSpPr/>
          <p:nvPr userDrawn="1"/>
        </p:nvSpPr>
        <p:spPr>
          <a:xfrm>
            <a:off x="8035925" y="6669088"/>
            <a:ext cx="3703638" cy="10001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9" name="Rectangle 8">
            <a:extLst>
              <a:ext uri="{FF2B5EF4-FFF2-40B4-BE49-F238E27FC236}">
                <a16:creationId xmlns:a16="http://schemas.microsoft.com/office/drawing/2014/main" id="{B9AD07F8-BA1B-B217-9647-2CDED2EBEF46}"/>
              </a:ext>
            </a:extLst>
          </p:cNvPr>
          <p:cNvSpPr/>
          <p:nvPr userDrawn="1"/>
        </p:nvSpPr>
        <p:spPr>
          <a:xfrm>
            <a:off x="4244181" y="6670675"/>
            <a:ext cx="3703638" cy="96838"/>
          </a:xfrm>
          <a:prstGeom prst="rect">
            <a:avLst/>
          </a:prstGeom>
          <a:solidFill>
            <a:srgbClr val="1444F9"/>
          </a:solidFill>
          <a:ln>
            <a:solidFill>
              <a:srgbClr val="1444F9"/>
            </a:solid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6" name="Title 1"/>
          <p:cNvSpPr>
            <a:spLocks noGrp="1"/>
          </p:cNvSpPr>
          <p:nvPr>
            <p:ph type="ctrTitle"/>
          </p:nvPr>
        </p:nvSpPr>
        <p:spPr>
          <a:xfrm>
            <a:off x="5303912" y="2268158"/>
            <a:ext cx="5856813" cy="2321683"/>
          </a:xfrm>
          <a:effectLst/>
        </p:spPr>
        <p:txBody>
          <a:bodyPr>
            <a:noAutofit/>
          </a:bodyPr>
          <a:lstStyle>
            <a:lvl1pPr>
              <a:defRPr sz="4800" b="1">
                <a:solidFill>
                  <a:srgbClr val="1444F9"/>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1012204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A19FA6F-8F0D-1077-D0D0-018DE897155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691977" y="395654"/>
            <a:ext cx="2808046" cy="11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D63C726D-EA01-3F76-3D2C-CC2D0A050FCD}"/>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sp>
        <p:nvSpPr>
          <p:cNvPr id="7" name="Rectangle 6">
            <a:extLst>
              <a:ext uri="{FF2B5EF4-FFF2-40B4-BE49-F238E27FC236}">
                <a16:creationId xmlns:a16="http://schemas.microsoft.com/office/drawing/2014/main" id="{AEE90BDC-FC92-381D-67AC-C1C40D1F37B4}"/>
              </a:ext>
            </a:extLst>
          </p:cNvPr>
          <p:cNvSpPr/>
          <p:nvPr userDrawn="1"/>
        </p:nvSpPr>
        <p:spPr>
          <a:xfrm>
            <a:off x="446088" y="119063"/>
            <a:ext cx="3703637" cy="95250"/>
          </a:xfrm>
          <a:prstGeom prst="rect">
            <a:avLst/>
          </a:prstGeom>
          <a:solidFill>
            <a:schemeClr val="accent1"/>
          </a:solidFill>
          <a:ln>
            <a:solidFill>
              <a:srgbClr val="1A3260"/>
            </a:solid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8" name="Rectangle 7">
            <a:extLst>
              <a:ext uri="{FF2B5EF4-FFF2-40B4-BE49-F238E27FC236}">
                <a16:creationId xmlns:a16="http://schemas.microsoft.com/office/drawing/2014/main" id="{BE433949-85EB-D6C0-91C5-CF224B120335}"/>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9" name="Rectangle 8">
            <a:extLst>
              <a:ext uri="{FF2B5EF4-FFF2-40B4-BE49-F238E27FC236}">
                <a16:creationId xmlns:a16="http://schemas.microsoft.com/office/drawing/2014/main" id="{8F543585-2573-FFEF-B41D-67AD80120B73}"/>
              </a:ext>
            </a:extLst>
          </p:cNvPr>
          <p:cNvSpPr/>
          <p:nvPr userDrawn="1"/>
        </p:nvSpPr>
        <p:spPr>
          <a:xfrm>
            <a:off x="4244181" y="117476"/>
            <a:ext cx="3703638" cy="96837"/>
          </a:xfrm>
          <a:prstGeom prst="rect">
            <a:avLst/>
          </a:prstGeom>
          <a:solidFill>
            <a:srgbClr val="1444F9"/>
          </a:solidFill>
          <a:ln>
            <a:solidFill>
              <a:srgbClr val="1444F9"/>
            </a:solid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pic>
        <p:nvPicPr>
          <p:cNvPr id="10" name="Graphic 11">
            <a:extLst>
              <a:ext uri="{FF2B5EF4-FFF2-40B4-BE49-F238E27FC236}">
                <a16:creationId xmlns:a16="http://schemas.microsoft.com/office/drawing/2014/main" id="{1F24AB9E-3F78-A11C-52AE-2271135A2CD7}"/>
              </a:ext>
            </a:extLst>
          </p:cNvPr>
          <p:cNvPicPr>
            <a:picLocks noChangeAspect="1" noChangeArrowheads="1"/>
          </p:cNvPicPr>
          <p:nvPr userDrawn="1"/>
        </p:nvPicPr>
        <p:blipFill>
          <a:blip r:embed="rId3">
            <a:alphaModFix amt="20000"/>
            <a:extLst>
              <a:ext uri="{28A0092B-C50C-407E-A947-70E740481C1C}">
                <a14:useLocalDpi xmlns:a14="http://schemas.microsoft.com/office/drawing/2010/main" val="0"/>
              </a:ext>
            </a:extLst>
          </a:blip>
          <a:srcRect r="5032"/>
          <a:stretch>
            <a:fillRect/>
          </a:stretch>
        </p:blipFill>
        <p:spPr bwMode="auto">
          <a:xfrm>
            <a:off x="5519738" y="625475"/>
            <a:ext cx="6672262"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224" y="1809970"/>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Subtitle 2"/>
          <p:cNvSpPr>
            <a:spLocks noGrp="1"/>
          </p:cNvSpPr>
          <p:nvPr>
            <p:ph type="subTitle" idx="1"/>
          </p:nvPr>
        </p:nvSpPr>
        <p:spPr>
          <a:xfrm>
            <a:off x="599227" y="3284984"/>
            <a:ext cx="10993546" cy="590321"/>
          </a:xfrm>
        </p:spPr>
        <p:txBody>
          <a:bodyPr anchor="t">
            <a:normAutofit/>
          </a:bodyPr>
          <a:lstStyle>
            <a:lvl1pPr marL="0" indent="0" algn="l">
              <a:buNone/>
              <a:defRPr sz="2400" cap="all">
                <a:solidFill>
                  <a:srgbClr val="1343F2"/>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1" name="Slide Number Placeholder 5">
            <a:extLst>
              <a:ext uri="{FF2B5EF4-FFF2-40B4-BE49-F238E27FC236}">
                <a16:creationId xmlns:a16="http://schemas.microsoft.com/office/drawing/2014/main" id="{7F345A2A-1AB8-97C8-CB5B-979A68CD9F19}"/>
              </a:ext>
            </a:extLst>
          </p:cNvPr>
          <p:cNvSpPr>
            <a:spLocks noGrp="1"/>
          </p:cNvSpPr>
          <p:nvPr>
            <p:ph type="sldNum" sz="quarter" idx="10"/>
          </p:nvPr>
        </p:nvSpPr>
        <p:spPr>
          <a:xfrm>
            <a:off x="10672763" y="6421438"/>
            <a:ext cx="1016000" cy="365125"/>
          </a:xfrm>
        </p:spPr>
        <p:txBody>
          <a:bodyPr/>
          <a:lstStyle>
            <a:lvl1pPr>
              <a:defRPr sz="1200">
                <a:solidFill>
                  <a:srgbClr val="1343F2"/>
                </a:solidFill>
              </a:defRPr>
            </a:lvl1pPr>
          </a:lstStyle>
          <a:p>
            <a:pPr>
              <a:defRPr/>
            </a:pPr>
            <a:fld id="{7EA650DC-F8F5-4C00-AD95-A0E297064C83}" type="slidenum">
              <a:rPr lang="en-US" altLang="en-US" smtClean="0"/>
              <a:pPr>
                <a:defRPr/>
              </a:pPr>
              <a:t>‹#›</a:t>
            </a:fld>
            <a:endParaRPr lang="en-US" altLang="en-US"/>
          </a:p>
        </p:txBody>
      </p:sp>
      <p:pic>
        <p:nvPicPr>
          <p:cNvPr id="12" name="Picture 10">
            <a:extLst>
              <a:ext uri="{FF2B5EF4-FFF2-40B4-BE49-F238E27FC236}">
                <a16:creationId xmlns:a16="http://schemas.microsoft.com/office/drawing/2014/main" id="{22581780-D949-6057-D424-774A3078031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479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6FA3E2-C363-83E3-4075-A81AC4CD553C}"/>
              </a:ext>
            </a:extLst>
          </p:cNvPr>
          <p:cNvSpPr/>
          <p:nvPr userDrawn="1"/>
        </p:nvSpPr>
        <p:spPr>
          <a:xfrm>
            <a:off x="446088" y="119063"/>
            <a:ext cx="3703637" cy="95250"/>
          </a:xfrm>
          <a:prstGeom prst="rect">
            <a:avLst/>
          </a:prstGeom>
          <a:solidFill>
            <a:schemeClr val="accent1"/>
          </a:solidFill>
          <a:ln>
            <a:solidFill>
              <a:srgbClr val="1A3260"/>
            </a:solidFill>
          </a:ln>
          <a:effectLst/>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D0FCD0A1-BDE9-93F8-8FBE-42B28D9B197A}"/>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5">
            <a:extLst>
              <a:ext uri="{FF2B5EF4-FFF2-40B4-BE49-F238E27FC236}">
                <a16:creationId xmlns:a16="http://schemas.microsoft.com/office/drawing/2014/main" id="{5BD84CF2-2666-D5B3-4769-D5296523F2BD}"/>
              </a:ext>
            </a:extLst>
          </p:cNvPr>
          <p:cNvSpPr/>
          <p:nvPr userDrawn="1"/>
        </p:nvSpPr>
        <p:spPr>
          <a:xfrm>
            <a:off x="4244181" y="117476"/>
            <a:ext cx="3703638" cy="96837"/>
          </a:xfrm>
          <a:prstGeom prst="rect">
            <a:avLst/>
          </a:prstGeom>
          <a:solidFill>
            <a:srgbClr val="1444F9"/>
          </a:solidFill>
          <a:ln>
            <a:solidFill>
              <a:srgbClr val="1444F9"/>
            </a:solidFill>
          </a:ln>
          <a:effectLst/>
        </p:spPr>
        <p:style>
          <a:lnRef idx="1">
            <a:schemeClr val="accent1"/>
          </a:lnRef>
          <a:fillRef idx="3">
            <a:schemeClr val="accent1"/>
          </a:fillRef>
          <a:effectRef idx="2">
            <a:schemeClr val="accent1"/>
          </a:effectRef>
          <a:fontRef idx="minor">
            <a:schemeClr val="lt1"/>
          </a:fontRef>
        </p:style>
      </p:sp>
      <p:pic>
        <p:nvPicPr>
          <p:cNvPr id="7" name="Graphic 10">
            <a:extLst>
              <a:ext uri="{FF2B5EF4-FFF2-40B4-BE49-F238E27FC236}">
                <a16:creationId xmlns:a16="http://schemas.microsoft.com/office/drawing/2014/main" id="{2C6D1E32-0126-CB29-3580-CCDE861F16D1}"/>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r="5032"/>
          <a:stretch>
            <a:fillRect/>
          </a:stretch>
        </p:blipFill>
        <p:spPr bwMode="auto">
          <a:xfrm>
            <a:off x="5519738" y="625475"/>
            <a:ext cx="6672262"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ctrTitle"/>
          </p:nvPr>
        </p:nvSpPr>
        <p:spPr>
          <a:xfrm>
            <a:off x="599224" y="1809970"/>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12" name="Subtitle 2"/>
          <p:cNvSpPr>
            <a:spLocks noGrp="1"/>
          </p:cNvSpPr>
          <p:nvPr>
            <p:ph type="subTitle" idx="1"/>
          </p:nvPr>
        </p:nvSpPr>
        <p:spPr>
          <a:xfrm>
            <a:off x="599227" y="3284984"/>
            <a:ext cx="10993546" cy="590321"/>
          </a:xfrm>
        </p:spPr>
        <p:txBody>
          <a:bodyPr anchor="t">
            <a:normAutofit/>
          </a:bodyPr>
          <a:lstStyle>
            <a:lvl1pPr marL="0" indent="0" algn="l">
              <a:buNone/>
              <a:defRPr sz="2400" cap="all">
                <a:solidFill>
                  <a:srgbClr val="0F75BC"/>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Slide Number Placeholder 5">
            <a:extLst>
              <a:ext uri="{FF2B5EF4-FFF2-40B4-BE49-F238E27FC236}">
                <a16:creationId xmlns:a16="http://schemas.microsoft.com/office/drawing/2014/main" id="{DDE2A267-2404-0B0C-7F21-646E3280BBF0}"/>
              </a:ext>
            </a:extLst>
          </p:cNvPr>
          <p:cNvSpPr>
            <a:spLocks noGrp="1"/>
          </p:cNvSpPr>
          <p:nvPr>
            <p:ph type="sldNum" sz="quarter" idx="10"/>
          </p:nvPr>
        </p:nvSpPr>
        <p:spPr>
          <a:xfrm>
            <a:off x="10672763" y="6421438"/>
            <a:ext cx="1016000" cy="365125"/>
          </a:xfrm>
        </p:spPr>
        <p:txBody>
          <a:bodyPr/>
          <a:lstStyle>
            <a:lvl1pPr>
              <a:defRPr sz="1200">
                <a:solidFill>
                  <a:srgbClr val="2F5AAC"/>
                </a:solidFill>
              </a:defRPr>
            </a:lvl1pPr>
          </a:lstStyle>
          <a:p>
            <a:pPr>
              <a:defRPr/>
            </a:pPr>
            <a:fld id="{3DE0CEB7-32E9-48C9-97D5-92B8ED4B6EA4}" type="slidenum">
              <a:rPr lang="en-US" altLang="en-US"/>
              <a:pPr>
                <a:defRPr/>
              </a:pPr>
              <a:t>‹#›</a:t>
            </a:fld>
            <a:endParaRPr lang="en-US" altLang="en-US"/>
          </a:p>
        </p:txBody>
      </p:sp>
      <p:sp>
        <p:nvSpPr>
          <p:cNvPr id="9" name="Footer Placeholder 4">
            <a:extLst>
              <a:ext uri="{FF2B5EF4-FFF2-40B4-BE49-F238E27FC236}">
                <a16:creationId xmlns:a16="http://schemas.microsoft.com/office/drawing/2014/main" id="{1C1CD8E2-B638-11BE-B339-ED5D733FE56F}"/>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10" name="Picture 10">
            <a:extLst>
              <a:ext uri="{FF2B5EF4-FFF2-40B4-BE49-F238E27FC236}">
                <a16:creationId xmlns:a16="http://schemas.microsoft.com/office/drawing/2014/main" id="{FD7E353B-DAD9-10FE-80DA-718A33D219C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08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9_Title Slide">
    <p:bg>
      <p:bgPr>
        <a:solidFill>
          <a:srgbClr val="0F75BC"/>
        </a:solidFill>
        <a:effectLst/>
      </p:bgPr>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5D1C6DD2-2FE2-252E-1EB3-C36E940FBF8A}"/>
              </a:ext>
            </a:extLst>
          </p:cNvPr>
          <p:cNvSpPr txBox="1">
            <a:spLocks/>
          </p:cNvSpPr>
          <p:nvPr userDrawn="1"/>
        </p:nvSpPr>
        <p:spPr>
          <a:xfrm>
            <a:off x="979488" y="6289675"/>
            <a:ext cx="6378575"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0F75BC"/>
                </a:solidFill>
                <a:latin typeface="Verdana" panose="020B0604030504040204" pitchFamily="34" charset="0"/>
                <a:ea typeface="Verdana" panose="020B0604030504040204" pitchFamily="34" charset="0"/>
              </a:rPr>
              <a:t>www.odseknis.akademijanis.edu.rs</a:t>
            </a:r>
          </a:p>
        </p:txBody>
      </p:sp>
      <p:sp>
        <p:nvSpPr>
          <p:cNvPr id="5" name="Rectangle 4">
            <a:extLst>
              <a:ext uri="{FF2B5EF4-FFF2-40B4-BE49-F238E27FC236}">
                <a16:creationId xmlns:a16="http://schemas.microsoft.com/office/drawing/2014/main" id="{6E02E07E-AF77-915E-5F5A-E258ACD76D7D}"/>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5">
            <a:extLst>
              <a:ext uri="{FF2B5EF4-FFF2-40B4-BE49-F238E27FC236}">
                <a16:creationId xmlns:a16="http://schemas.microsoft.com/office/drawing/2014/main" id="{465135AB-6F8A-B52C-F5DC-0403577A9AB7}"/>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4B973274-C115-52F0-B8C2-3AA2AC13E95A}"/>
              </a:ext>
            </a:extLst>
          </p:cNvPr>
          <p:cNvSpPr/>
          <p:nvPr userDrawn="1"/>
        </p:nvSpPr>
        <p:spPr>
          <a:xfrm>
            <a:off x="4244181" y="118269"/>
            <a:ext cx="3703638" cy="968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pic>
        <p:nvPicPr>
          <p:cNvPr id="8" name="Graphic 9">
            <a:extLst>
              <a:ext uri="{FF2B5EF4-FFF2-40B4-BE49-F238E27FC236}">
                <a16:creationId xmlns:a16="http://schemas.microsoft.com/office/drawing/2014/main" id="{604B31A4-1B67-F02D-7BA8-26797A359AA0}"/>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5951538" y="1055688"/>
            <a:ext cx="6548437" cy="583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224" y="1809970"/>
            <a:ext cx="10993549" cy="1475013"/>
          </a:xfrm>
          <a:effectLst/>
        </p:spPr>
        <p:txBody>
          <a:bodyPr/>
          <a:lstStyle>
            <a:lvl1pPr>
              <a:defRPr sz="3600" b="1">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Subtitle 2"/>
          <p:cNvSpPr>
            <a:spLocks noGrp="1"/>
          </p:cNvSpPr>
          <p:nvPr>
            <p:ph type="subTitle" idx="1"/>
          </p:nvPr>
        </p:nvSpPr>
        <p:spPr>
          <a:xfrm>
            <a:off x="599227" y="3284984"/>
            <a:ext cx="10993546" cy="590321"/>
          </a:xfrm>
        </p:spPr>
        <p:txBody>
          <a:bodyPr anchor="t">
            <a:normAutofit/>
          </a:bodyPr>
          <a:lstStyle>
            <a:lvl1pPr marL="0" indent="0" algn="l">
              <a:buNone/>
              <a:defRPr sz="2400" cap="all">
                <a:solidFill>
                  <a:schemeClr val="bg2"/>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9" name="Slide Number Placeholder 5">
            <a:extLst>
              <a:ext uri="{FF2B5EF4-FFF2-40B4-BE49-F238E27FC236}">
                <a16:creationId xmlns:a16="http://schemas.microsoft.com/office/drawing/2014/main" id="{5DBB976E-F1BB-B4E3-9611-BED088014951}"/>
              </a:ext>
            </a:extLst>
          </p:cNvPr>
          <p:cNvSpPr>
            <a:spLocks noGrp="1"/>
          </p:cNvSpPr>
          <p:nvPr>
            <p:ph type="sldNum" sz="quarter" idx="10"/>
          </p:nvPr>
        </p:nvSpPr>
        <p:spPr>
          <a:xfrm>
            <a:off x="10672763" y="6421438"/>
            <a:ext cx="1016000" cy="365125"/>
          </a:xfrm>
        </p:spPr>
        <p:txBody>
          <a:bodyPr/>
          <a:lstStyle>
            <a:lvl1pPr>
              <a:defRPr sz="1200">
                <a:solidFill>
                  <a:schemeClr val="bg1"/>
                </a:solidFill>
              </a:defRPr>
            </a:lvl1pPr>
          </a:lstStyle>
          <a:p>
            <a:pPr>
              <a:defRPr/>
            </a:pPr>
            <a:fld id="{054BE23C-BFD8-470B-8ADF-0908D97458D7}" type="slidenum">
              <a:rPr lang="en-US" altLang="en-US"/>
              <a:pPr>
                <a:defRPr/>
              </a:pPr>
              <a:t>‹#›</a:t>
            </a:fld>
            <a:endParaRPr lang="en-US" altLang="en-US"/>
          </a:p>
        </p:txBody>
      </p:sp>
    </p:spTree>
    <p:extLst>
      <p:ext uri="{BB962C8B-B14F-4D97-AF65-F5344CB8AC3E}">
        <p14:creationId xmlns:p14="http://schemas.microsoft.com/office/powerpoint/2010/main" val="263008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195421-3705-1202-6E7A-4A54070E9AC7}"/>
              </a:ext>
            </a:extLst>
          </p:cNvPr>
          <p:cNvSpPr/>
          <p:nvPr/>
        </p:nvSpPr>
        <p:spPr>
          <a:xfrm>
            <a:off x="479425" y="2781300"/>
            <a:ext cx="11229975" cy="33115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pic>
        <p:nvPicPr>
          <p:cNvPr id="6" name="Picture 7" descr="A collection of icons on a black background&#10;&#10;Description automatically generated">
            <a:extLst>
              <a:ext uri="{FF2B5EF4-FFF2-40B4-BE49-F238E27FC236}">
                <a16:creationId xmlns:a16="http://schemas.microsoft.com/office/drawing/2014/main" id="{D4677E27-B99D-61B8-81B0-0A29B3B32273}"/>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863" y="2781300"/>
            <a:ext cx="6013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A collection of icons on a black background&#10;&#10;Description automatically generated">
            <a:extLst>
              <a:ext uri="{FF2B5EF4-FFF2-40B4-BE49-F238E27FC236}">
                <a16:creationId xmlns:a16="http://schemas.microsoft.com/office/drawing/2014/main" id="{FC67C8A7-F344-0191-F6DD-4AA0FA12239F}"/>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r="15468"/>
          <a:stretch>
            <a:fillRect/>
          </a:stretch>
        </p:blipFill>
        <p:spPr bwMode="auto">
          <a:xfrm>
            <a:off x="6527800" y="2781300"/>
            <a:ext cx="5083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A120BA6-A5D2-EEF9-4863-07ED1B79082C}"/>
              </a:ext>
            </a:extLst>
          </p:cNvPr>
          <p:cNvSpPr/>
          <p:nvPr userDrawn="1"/>
        </p:nvSpPr>
        <p:spPr>
          <a:xfrm>
            <a:off x="446088" y="119063"/>
            <a:ext cx="3703637" cy="95250"/>
          </a:xfrm>
          <a:prstGeom prst="rect">
            <a:avLst/>
          </a:prstGeom>
          <a:solidFill>
            <a:schemeClr val="accent1"/>
          </a:solidFill>
          <a:ln>
            <a:solidFill>
              <a:srgbClr val="1A3260"/>
            </a:solid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10" name="Rectangle 9">
            <a:extLst>
              <a:ext uri="{FF2B5EF4-FFF2-40B4-BE49-F238E27FC236}">
                <a16:creationId xmlns:a16="http://schemas.microsoft.com/office/drawing/2014/main" id="{A91F3470-E12C-9D4B-015E-B76E1075A217}"/>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11" name="Rectangle 10">
            <a:extLst>
              <a:ext uri="{FF2B5EF4-FFF2-40B4-BE49-F238E27FC236}">
                <a16:creationId xmlns:a16="http://schemas.microsoft.com/office/drawing/2014/main" id="{6073E67B-6A7E-611D-9FF7-5BE39E7F1F9D}"/>
              </a:ext>
            </a:extLst>
          </p:cNvPr>
          <p:cNvSpPr/>
          <p:nvPr userDrawn="1"/>
        </p:nvSpPr>
        <p:spPr>
          <a:xfrm>
            <a:off x="4244181" y="118269"/>
            <a:ext cx="3703638" cy="96837"/>
          </a:xfrm>
          <a:prstGeom prst="rect">
            <a:avLst/>
          </a:prstGeom>
          <a:solidFill>
            <a:srgbClr val="1444F9"/>
          </a:solidFill>
          <a:ln>
            <a:solidFill>
              <a:srgbClr val="1444F9"/>
            </a:solidFill>
          </a:ln>
          <a:effectLst/>
        </p:spPr>
        <p:style>
          <a:lnRef idx="1">
            <a:schemeClr val="accent1"/>
          </a:lnRef>
          <a:fillRef idx="3">
            <a:schemeClr val="accent1"/>
          </a:fillRef>
          <a:effectRef idx="2">
            <a:schemeClr val="accent1"/>
          </a:effectRef>
          <a:fontRef idx="minor">
            <a:schemeClr val="lt1"/>
          </a:fontRef>
        </p:style>
        <p:txBody>
          <a:bodyPr/>
          <a:lstStyle/>
          <a:p>
            <a:endParaRPr lang="en-RS"/>
          </a:p>
        </p:txBody>
      </p:sp>
      <p:sp>
        <p:nvSpPr>
          <p:cNvPr id="2" name="Title 1"/>
          <p:cNvSpPr>
            <a:spLocks noGrp="1"/>
          </p:cNvSpPr>
          <p:nvPr>
            <p:ph type="ctrTitle"/>
          </p:nvPr>
        </p:nvSpPr>
        <p:spPr>
          <a:xfrm>
            <a:off x="581191" y="476672"/>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3" name="Subtitle 2"/>
          <p:cNvSpPr>
            <a:spLocks noGrp="1"/>
          </p:cNvSpPr>
          <p:nvPr>
            <p:ph type="subTitle" idx="1"/>
          </p:nvPr>
        </p:nvSpPr>
        <p:spPr>
          <a:xfrm>
            <a:off x="581194" y="1951686"/>
            <a:ext cx="10993546" cy="590321"/>
          </a:xfrm>
        </p:spPr>
        <p:txBody>
          <a:bodyPr anchor="t">
            <a:normAutofit/>
          </a:bodyPr>
          <a:lstStyle>
            <a:lvl1pPr marL="0" indent="0" algn="l">
              <a:buNone/>
              <a:defRPr sz="2000" cap="all">
                <a:solidFill>
                  <a:srgbClr val="0F75BC"/>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Slide Number Placeholder 5">
            <a:extLst>
              <a:ext uri="{FF2B5EF4-FFF2-40B4-BE49-F238E27FC236}">
                <a16:creationId xmlns:a16="http://schemas.microsoft.com/office/drawing/2014/main" id="{BC6611AA-6E54-A5B7-C4E3-7E164AE9987F}"/>
              </a:ext>
            </a:extLst>
          </p:cNvPr>
          <p:cNvSpPr>
            <a:spLocks noGrp="1"/>
          </p:cNvSpPr>
          <p:nvPr>
            <p:ph type="sldNum" sz="quarter" idx="10"/>
          </p:nvPr>
        </p:nvSpPr>
        <p:spPr>
          <a:xfrm>
            <a:off x="10672763" y="6421438"/>
            <a:ext cx="1016000" cy="365125"/>
          </a:xfrm>
        </p:spPr>
        <p:txBody>
          <a:bodyPr/>
          <a:lstStyle>
            <a:lvl1pPr>
              <a:defRPr sz="1200" u="none">
                <a:solidFill>
                  <a:srgbClr val="2F5AAC"/>
                </a:solidFill>
              </a:defRPr>
            </a:lvl1pPr>
          </a:lstStyle>
          <a:p>
            <a:pPr>
              <a:defRPr/>
            </a:pPr>
            <a:fld id="{D748F29D-0671-4A68-9F6D-ECC62570228D}" type="slidenum">
              <a:rPr lang="en-US" altLang="en-US"/>
              <a:pPr>
                <a:defRPr/>
              </a:pPr>
              <a:t>‹#›</a:t>
            </a:fld>
            <a:endParaRPr lang="en-US" altLang="en-US"/>
          </a:p>
        </p:txBody>
      </p:sp>
      <p:sp>
        <p:nvSpPr>
          <p:cNvPr id="13" name="Footer Placeholder 4">
            <a:extLst>
              <a:ext uri="{FF2B5EF4-FFF2-40B4-BE49-F238E27FC236}">
                <a16:creationId xmlns:a16="http://schemas.microsoft.com/office/drawing/2014/main" id="{D11541D0-0C06-5F92-3843-A5934682622A}"/>
              </a:ext>
            </a:extLst>
          </p:cNvPr>
          <p:cNvSpPr txBox="1">
            <a:spLocks/>
          </p:cNvSpPr>
          <p:nvPr userDrawn="1"/>
        </p:nvSpPr>
        <p:spPr>
          <a:xfrm>
            <a:off x="888024" y="6289675"/>
            <a:ext cx="6470040" cy="360363"/>
          </a:xfrm>
          <a:prstGeom prst="rect">
            <a:avLst/>
          </a:prstGeom>
        </p:spPr>
        <p:txBody>
          <a:bodyPr anchor="ctr"/>
          <a:lstStyle>
            <a:defPPr>
              <a:defRPr lang="en-US"/>
            </a:defPPr>
            <a:lvl1pPr algn="l" defTabSz="457200" rtl="0" eaLnBrk="1" fontAlgn="auto" hangingPunct="1">
              <a:spcBef>
                <a:spcPts val="0"/>
              </a:spcBef>
              <a:spcAft>
                <a:spcPts val="0"/>
              </a:spcAft>
              <a:defRPr sz="900" kern="1200" cap="all">
                <a:solidFill>
                  <a:schemeClr val="accent2"/>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sr-Latn-RS" sz="800">
                <a:solidFill>
                  <a:srgbClr val="1343F2"/>
                </a:solidFill>
                <a:latin typeface="Verdana" panose="020B0604030504040204" pitchFamily="34" charset="0"/>
                <a:ea typeface="Verdana" panose="020B0604030504040204" pitchFamily="34" charset="0"/>
              </a:rPr>
              <a:t>www.odseknis.akademijanis.edu.rs</a:t>
            </a:r>
          </a:p>
        </p:txBody>
      </p:sp>
      <p:pic>
        <p:nvPicPr>
          <p:cNvPr id="14" name="Picture 10">
            <a:extLst>
              <a:ext uri="{FF2B5EF4-FFF2-40B4-BE49-F238E27FC236}">
                <a16:creationId xmlns:a16="http://schemas.microsoft.com/office/drawing/2014/main" id="{DD31B2C3-45F0-F438-8A6E-D4EAE7BC57E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446088" y="6241256"/>
            <a:ext cx="406565" cy="3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552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72C5E-9E14-24DC-1173-304BB25463A4}"/>
              </a:ext>
            </a:extLst>
          </p:cNvPr>
          <p:cNvSpPr/>
          <p:nvPr/>
        </p:nvSpPr>
        <p:spPr>
          <a:xfrm>
            <a:off x="479425" y="2781300"/>
            <a:ext cx="11229975" cy="3311525"/>
          </a:xfrm>
          <a:prstGeom prst="rect">
            <a:avLst/>
          </a:prstGeom>
          <a:solidFill>
            <a:srgbClr val="5883C8"/>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4">
            <a:extLst>
              <a:ext uri="{FF2B5EF4-FFF2-40B4-BE49-F238E27FC236}">
                <a16:creationId xmlns:a16="http://schemas.microsoft.com/office/drawing/2014/main" id="{99E6BB26-71F0-CEE6-5463-0BAA23DADA51}"/>
              </a:ext>
            </a:extLst>
          </p:cNvPr>
          <p:cNvSpPr txBox="1">
            <a:spLocks/>
          </p:cNvSpPr>
          <p:nvPr userDrawn="1"/>
        </p:nvSpPr>
        <p:spPr>
          <a:xfrm>
            <a:off x="979488" y="6289675"/>
            <a:ext cx="6378575"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0F75BC"/>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SAVREMENE RAČUNARSKE TEHNOLOGIJE</a:t>
            </a:r>
          </a:p>
        </p:txBody>
      </p:sp>
      <p:pic>
        <p:nvPicPr>
          <p:cNvPr id="4" name="Picture 7" descr="A collection of icons on a black background&#10;&#10;Description automatically generated">
            <a:extLst>
              <a:ext uri="{FF2B5EF4-FFF2-40B4-BE49-F238E27FC236}">
                <a16:creationId xmlns:a16="http://schemas.microsoft.com/office/drawing/2014/main" id="{A3FB9B69-FA34-567D-A131-B4A23006168A}"/>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863" y="2781300"/>
            <a:ext cx="6013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collection of icons on a black background&#10;&#10;Description automatically generated">
            <a:extLst>
              <a:ext uri="{FF2B5EF4-FFF2-40B4-BE49-F238E27FC236}">
                <a16:creationId xmlns:a16="http://schemas.microsoft.com/office/drawing/2014/main" id="{41CA775A-C039-714C-DE20-6509D22AE5AC}"/>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r="15468"/>
          <a:stretch>
            <a:fillRect/>
          </a:stretch>
        </p:blipFill>
        <p:spPr bwMode="auto">
          <a:xfrm>
            <a:off x="6527800" y="2781300"/>
            <a:ext cx="5083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FA5C501-54DF-8C9C-75EA-890A5AB9AA9A}"/>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1CDF0005-3192-C724-6C73-DE55026E0043}"/>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E5022A75-9D99-9E3F-0CC8-5C5271F66D81}"/>
              </a:ext>
            </a:extLst>
          </p:cNvPr>
          <p:cNvSpPr/>
          <p:nvPr userDrawn="1"/>
        </p:nvSpPr>
        <p:spPr>
          <a:xfrm>
            <a:off x="6461587" y="119063"/>
            <a:ext cx="1489075" cy="95250"/>
          </a:xfrm>
          <a:prstGeom prst="rect">
            <a:avLst/>
          </a:prstGeom>
          <a:solidFill>
            <a:srgbClr val="5883C8"/>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2F8A87F0-B133-58F1-E4BE-7225B09CDC73}"/>
              </a:ext>
            </a:extLst>
          </p:cNvPr>
          <p:cNvSpPr/>
          <p:nvPr userDrawn="1"/>
        </p:nvSpPr>
        <p:spPr>
          <a:xfrm>
            <a:off x="4239751" y="119063"/>
            <a:ext cx="1489075" cy="95250"/>
          </a:xfrm>
          <a:prstGeom prst="rect">
            <a:avLst/>
          </a:prstGeom>
          <a:solidFill>
            <a:srgbClr val="5883C8"/>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4" descr="A computer screen with a chip&#10;&#10;Description automatically generated">
            <a:extLst>
              <a:ext uri="{FF2B5EF4-FFF2-40B4-BE49-F238E27FC236}">
                <a16:creationId xmlns:a16="http://schemas.microsoft.com/office/drawing/2014/main" id="{029E759C-7213-7FE6-0FD2-51D0B0F6B14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2600" y="6172200"/>
            <a:ext cx="452438"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581191" y="476672"/>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18" name="Subtitle 2"/>
          <p:cNvSpPr>
            <a:spLocks noGrp="1"/>
          </p:cNvSpPr>
          <p:nvPr>
            <p:ph type="subTitle" idx="1"/>
          </p:nvPr>
        </p:nvSpPr>
        <p:spPr>
          <a:xfrm>
            <a:off x="581194" y="1951686"/>
            <a:ext cx="10993546" cy="590321"/>
          </a:xfrm>
        </p:spPr>
        <p:txBody>
          <a:bodyPr anchor="t">
            <a:normAutofit/>
          </a:bodyPr>
          <a:lstStyle>
            <a:lvl1pPr marL="0" indent="0" algn="l">
              <a:buNone/>
              <a:defRPr sz="2000" cap="all">
                <a:solidFill>
                  <a:srgbClr val="0F75BC"/>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Slide Number Placeholder 5">
            <a:extLst>
              <a:ext uri="{FF2B5EF4-FFF2-40B4-BE49-F238E27FC236}">
                <a16:creationId xmlns:a16="http://schemas.microsoft.com/office/drawing/2014/main" id="{C84EEE00-FAC9-FFAC-C54B-36DF3DC3E7F6}"/>
              </a:ext>
            </a:extLst>
          </p:cNvPr>
          <p:cNvSpPr>
            <a:spLocks noGrp="1"/>
          </p:cNvSpPr>
          <p:nvPr>
            <p:ph type="sldNum" sz="quarter" idx="10"/>
          </p:nvPr>
        </p:nvSpPr>
        <p:spPr>
          <a:xfrm>
            <a:off x="10672763" y="6421438"/>
            <a:ext cx="1016000" cy="365125"/>
          </a:xfrm>
        </p:spPr>
        <p:txBody>
          <a:bodyPr/>
          <a:lstStyle>
            <a:lvl1pPr>
              <a:defRPr sz="1200" u="none">
                <a:solidFill>
                  <a:srgbClr val="2F5AAC"/>
                </a:solidFill>
              </a:defRPr>
            </a:lvl1pPr>
          </a:lstStyle>
          <a:p>
            <a:pPr>
              <a:defRPr/>
            </a:pPr>
            <a:fld id="{D65550B6-A089-4135-898D-FDB806014F40}" type="slidenum">
              <a:rPr lang="en-US" altLang="en-US"/>
              <a:pPr>
                <a:defRPr/>
              </a:pPr>
              <a:t>‹#›</a:t>
            </a:fld>
            <a:endParaRPr lang="en-US" altLang="en-US"/>
          </a:p>
        </p:txBody>
      </p:sp>
      <p:pic>
        <p:nvPicPr>
          <p:cNvPr id="13" name="Picture 9" descr="A blue and grey logo&#10;&#10;Description automatically generated">
            <a:extLst>
              <a:ext uri="{FF2B5EF4-FFF2-40B4-BE49-F238E27FC236}">
                <a16:creationId xmlns:a16="http://schemas.microsoft.com/office/drawing/2014/main" id="{328D6FBA-FC5F-F92A-624C-9C04BA3FF25E}"/>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858669" y="31750"/>
            <a:ext cx="473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8B4FD60C-A4A9-375E-98B6-DE6E1AAA672E}"/>
              </a:ext>
            </a:extLst>
          </p:cNvPr>
          <p:cNvSpPr/>
          <p:nvPr userDrawn="1"/>
        </p:nvSpPr>
        <p:spPr>
          <a:xfrm>
            <a:off x="4243388" y="119063"/>
            <a:ext cx="1489075" cy="9525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3754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7EA477-C094-A138-43AD-A8904A3FA9B6}"/>
              </a:ext>
            </a:extLst>
          </p:cNvPr>
          <p:cNvSpPr/>
          <p:nvPr/>
        </p:nvSpPr>
        <p:spPr>
          <a:xfrm>
            <a:off x="479425" y="2781300"/>
            <a:ext cx="11229975" cy="3311525"/>
          </a:xfrm>
          <a:prstGeom prst="rect">
            <a:avLst/>
          </a:prstGeom>
          <a:solidFill>
            <a:srgbClr val="E74359"/>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4">
            <a:extLst>
              <a:ext uri="{FF2B5EF4-FFF2-40B4-BE49-F238E27FC236}">
                <a16:creationId xmlns:a16="http://schemas.microsoft.com/office/drawing/2014/main" id="{4A31A674-5601-9E2F-2D55-354708B9EC6E}"/>
              </a:ext>
            </a:extLst>
          </p:cNvPr>
          <p:cNvSpPr txBox="1">
            <a:spLocks/>
          </p:cNvSpPr>
          <p:nvPr userDrawn="1"/>
        </p:nvSpPr>
        <p:spPr>
          <a:xfrm>
            <a:off x="1127125" y="6289675"/>
            <a:ext cx="6230938" cy="360363"/>
          </a:xfrm>
          <a:prstGeom prst="rect">
            <a:avLst/>
          </a:prstGeom>
        </p:spPr>
        <p:txBody>
          <a:bodyPr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r>
              <a:rPr lang="sr-Latn-RS" altLang="en-US" sz="800">
                <a:solidFill>
                  <a:srgbClr val="E74359"/>
                </a:solidFill>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AKADEMIJA TEHNIČKO-VASPITAČKIH STRUKOVNIH STUDIJA NIŠ – DRUMSKI SAOBRAĆAJ</a:t>
            </a:r>
          </a:p>
        </p:txBody>
      </p:sp>
      <p:pic>
        <p:nvPicPr>
          <p:cNvPr id="4" name="Picture 7" descr="A collection of icons on a black background&#10;&#10;Description automatically generated">
            <a:extLst>
              <a:ext uri="{FF2B5EF4-FFF2-40B4-BE49-F238E27FC236}">
                <a16:creationId xmlns:a16="http://schemas.microsoft.com/office/drawing/2014/main" id="{1DD98AD5-C61F-D295-BC3F-85D9EBED41A4}"/>
              </a:ext>
            </a:extLst>
          </p:cNvPr>
          <p:cNvPicPr>
            <a:picLocks noChangeAspect="1" noChangeArrowheads="1"/>
          </p:cNvPicPr>
          <p:nvPr userDrawn="1"/>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863" y="2781300"/>
            <a:ext cx="6013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collection of icons on a black background&#10;&#10;Description automatically generated">
            <a:extLst>
              <a:ext uri="{FF2B5EF4-FFF2-40B4-BE49-F238E27FC236}">
                <a16:creationId xmlns:a16="http://schemas.microsoft.com/office/drawing/2014/main" id="{23E6E744-A6D9-AD40-9254-041E9129986C}"/>
              </a:ext>
            </a:extLst>
          </p:cNvPr>
          <p:cNvPicPr>
            <a:picLocks noChangeAspect="1" noChangeArrowheads="1"/>
          </p:cNvPicPr>
          <p:nvPr userDrawn="1"/>
        </p:nvPicPr>
        <p:blipFill>
          <a:blip r:embed="rId3" cstate="print">
            <a:alphaModFix amt="35000"/>
            <a:extLst>
              <a:ext uri="{28A0092B-C50C-407E-A947-70E740481C1C}">
                <a14:useLocalDpi xmlns:a14="http://schemas.microsoft.com/office/drawing/2010/main" val="0"/>
              </a:ext>
            </a:extLst>
          </a:blip>
          <a:srcRect r="15468"/>
          <a:stretch>
            <a:fillRect/>
          </a:stretch>
        </p:blipFill>
        <p:spPr bwMode="auto">
          <a:xfrm>
            <a:off x="6527800" y="2781300"/>
            <a:ext cx="5083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A blue and grey logo&#10;&#10;Description automatically generated">
            <a:extLst>
              <a:ext uri="{FF2B5EF4-FFF2-40B4-BE49-F238E27FC236}">
                <a16:creationId xmlns:a16="http://schemas.microsoft.com/office/drawing/2014/main" id="{1C453778-0796-5D6B-ECE0-2F6017F8D3FF}"/>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857875" y="31750"/>
            <a:ext cx="473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183C9E6-E8BD-CEFE-CAE8-3649CC88EA02}"/>
              </a:ext>
            </a:extLst>
          </p:cNvPr>
          <p:cNvSpPr/>
          <p:nvPr userDrawn="1"/>
        </p:nvSpPr>
        <p:spPr>
          <a:xfrm>
            <a:off x="446088" y="119063"/>
            <a:ext cx="3703637"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E96C98ED-D27C-B0F3-3C0E-054BB9EE811F}"/>
              </a:ext>
            </a:extLst>
          </p:cNvPr>
          <p:cNvSpPr/>
          <p:nvPr userDrawn="1"/>
        </p:nvSpPr>
        <p:spPr>
          <a:xfrm>
            <a:off x="8042275" y="117475"/>
            <a:ext cx="3703638" cy="1000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FD89C426-E6D2-8D73-50D5-39D5BA8859F4}"/>
              </a:ext>
            </a:extLst>
          </p:cNvPr>
          <p:cNvSpPr/>
          <p:nvPr userDrawn="1"/>
        </p:nvSpPr>
        <p:spPr>
          <a:xfrm>
            <a:off x="6456363" y="119063"/>
            <a:ext cx="1489075" cy="95250"/>
          </a:xfrm>
          <a:prstGeom prst="rect">
            <a:avLst/>
          </a:prstGeom>
          <a:solidFill>
            <a:srgbClr val="E74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4F10245A-186D-AEBF-44E0-1FF5A0A64A34}"/>
              </a:ext>
            </a:extLst>
          </p:cNvPr>
          <p:cNvSpPr/>
          <p:nvPr userDrawn="1"/>
        </p:nvSpPr>
        <p:spPr>
          <a:xfrm>
            <a:off x="4243388" y="119063"/>
            <a:ext cx="1489075" cy="95250"/>
          </a:xfrm>
          <a:prstGeom prst="rect">
            <a:avLst/>
          </a:prstGeom>
          <a:solidFill>
            <a:srgbClr val="E74359"/>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4" descr="A red and black car&#10;&#10;Description automatically generated">
            <a:extLst>
              <a:ext uri="{FF2B5EF4-FFF2-40B4-BE49-F238E27FC236}">
                <a16:creationId xmlns:a16="http://schemas.microsoft.com/office/drawing/2014/main" id="{3CFE4352-6B81-283E-C7EC-20DB2A8F942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79425" y="6238875"/>
            <a:ext cx="6477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p:nvPr>
        </p:nvSpPr>
        <p:spPr>
          <a:xfrm>
            <a:off x="581191" y="476672"/>
            <a:ext cx="10993549" cy="1475013"/>
          </a:xfrm>
          <a:effectLst/>
        </p:spPr>
        <p:txBody>
          <a:bodyPr/>
          <a:lstStyle>
            <a:lvl1pPr>
              <a:defRPr sz="3600" b="1">
                <a:solidFill>
                  <a:schemeClr val="accent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stStyle>
          <a:p>
            <a:r>
              <a:rPr lang="en-US"/>
              <a:t>Click to edit Master title style</a:t>
            </a:r>
          </a:p>
        </p:txBody>
      </p:sp>
      <p:sp>
        <p:nvSpPr>
          <p:cNvPr id="16" name="Subtitle 2"/>
          <p:cNvSpPr>
            <a:spLocks noGrp="1"/>
          </p:cNvSpPr>
          <p:nvPr>
            <p:ph type="subTitle" idx="1"/>
          </p:nvPr>
        </p:nvSpPr>
        <p:spPr>
          <a:xfrm>
            <a:off x="581194" y="1951686"/>
            <a:ext cx="10993546" cy="590321"/>
          </a:xfrm>
        </p:spPr>
        <p:txBody>
          <a:bodyPr anchor="t">
            <a:normAutofit/>
          </a:bodyPr>
          <a:lstStyle>
            <a:lvl1pPr marL="0" indent="0" algn="l">
              <a:buNone/>
              <a:defRPr sz="2000" cap="all">
                <a:solidFill>
                  <a:srgbClr val="E74359"/>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2" name="Slide Number Placeholder 5">
            <a:extLst>
              <a:ext uri="{FF2B5EF4-FFF2-40B4-BE49-F238E27FC236}">
                <a16:creationId xmlns:a16="http://schemas.microsoft.com/office/drawing/2014/main" id="{888D0669-1059-7505-DE01-1089E43E9307}"/>
              </a:ext>
            </a:extLst>
          </p:cNvPr>
          <p:cNvSpPr>
            <a:spLocks noGrp="1"/>
          </p:cNvSpPr>
          <p:nvPr>
            <p:ph type="sldNum" sz="quarter" idx="10"/>
          </p:nvPr>
        </p:nvSpPr>
        <p:spPr>
          <a:xfrm>
            <a:off x="10672763" y="6421438"/>
            <a:ext cx="1016000" cy="365125"/>
          </a:xfrm>
        </p:spPr>
        <p:txBody>
          <a:bodyPr/>
          <a:lstStyle>
            <a:lvl1pPr>
              <a:defRPr sz="1200" u="none">
                <a:solidFill>
                  <a:srgbClr val="2F5AAC"/>
                </a:solidFill>
              </a:defRPr>
            </a:lvl1pPr>
          </a:lstStyle>
          <a:p>
            <a:pPr>
              <a:defRPr/>
            </a:pPr>
            <a:fld id="{BE944552-B197-4FA7-939A-0D931E29823F}" type="slidenum">
              <a:rPr lang="en-US" altLang="en-US"/>
              <a:pPr>
                <a:defRPr/>
              </a:pPr>
              <a:t>‹#›</a:t>
            </a:fld>
            <a:endParaRPr lang="en-US" altLang="en-US"/>
          </a:p>
        </p:txBody>
      </p:sp>
    </p:spTree>
    <p:extLst>
      <p:ext uri="{BB962C8B-B14F-4D97-AF65-F5344CB8AC3E}">
        <p14:creationId xmlns:p14="http://schemas.microsoft.com/office/powerpoint/2010/main" val="37143741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896C0C-5E91-5403-C493-F5810BC07820}"/>
              </a:ext>
            </a:extLst>
          </p:cNvPr>
          <p:cNvSpPr>
            <a:spLocks noGrp="1"/>
          </p:cNvSpPr>
          <p:nvPr>
            <p:ph type="title"/>
          </p:nvPr>
        </p:nvSpPr>
        <p:spPr>
          <a:xfrm>
            <a:off x="581025" y="338138"/>
            <a:ext cx="11029950" cy="1189037"/>
          </a:xfrm>
          <a:prstGeom prst="rect">
            <a:avLst/>
          </a:prstGeom>
        </p:spPr>
        <p:txBody>
          <a:bodyPr vert="horz" lIns="91440" tIns="45720" rIns="91440" bIns="45720" rtlCol="0" anchor="b">
            <a:normAutofit/>
          </a:bodyPr>
          <a:lstStyle/>
          <a:p>
            <a:r>
              <a:rPr lang="en-US"/>
              <a:t>Click to edit Master title style</a:t>
            </a:r>
          </a:p>
        </p:txBody>
      </p:sp>
      <p:sp>
        <p:nvSpPr>
          <p:cNvPr id="1027" name="Text Placeholder 2">
            <a:extLst>
              <a:ext uri="{FF2B5EF4-FFF2-40B4-BE49-F238E27FC236}">
                <a16:creationId xmlns:a16="http://schemas.microsoft.com/office/drawing/2014/main" id="{47AC2E29-DC66-A5EE-1F84-E012F3C9ED95}"/>
              </a:ext>
            </a:extLst>
          </p:cNvPr>
          <p:cNvSpPr>
            <a:spLocks noGrp="1" noChangeArrowheads="1"/>
          </p:cNvSpPr>
          <p:nvPr>
            <p:ph type="body" idx="1"/>
          </p:nvPr>
        </p:nvSpPr>
        <p:spPr bwMode="auto">
          <a:xfrm>
            <a:off x="563563" y="1700213"/>
            <a:ext cx="11029950"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84A0A8F6-8534-8350-27D4-97B07DE2870D}"/>
              </a:ext>
            </a:extLst>
          </p:cNvPr>
          <p:cNvSpPr>
            <a:spLocks noGrp="1"/>
          </p:cNvSpPr>
          <p:nvPr>
            <p:ph type="sldNum" sz="quarter" idx="4"/>
          </p:nvPr>
        </p:nvSpPr>
        <p:spPr>
          <a:xfrm>
            <a:off x="10577513" y="6286500"/>
            <a:ext cx="1052512"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b="1">
                <a:solidFill>
                  <a:srgbClr val="1343F2"/>
                </a:solidFill>
                <a:latin typeface="Verdana" panose="020B0604030504040204" pitchFamily="34" charset="0"/>
                <a:ea typeface="Verdana" panose="020B0604030504040204" pitchFamily="34" charset="0"/>
              </a:defRPr>
            </a:lvl1pPr>
          </a:lstStyle>
          <a:p>
            <a:pPr>
              <a:defRPr/>
            </a:pPr>
            <a:fld id="{D07869D1-B6E2-4385-BA53-9D11E100E3C3}" type="slidenum">
              <a:rPr lang="sr-Latn-CS" altLang="sr-Latn-RS" smtClean="0"/>
              <a:pPr>
                <a:defRPr/>
              </a:pPr>
              <a:t>‹#›</a:t>
            </a:fld>
            <a:endParaRPr lang="sr-Latn-CS" altLang="sr-Latn-RS"/>
          </a:p>
        </p:txBody>
      </p:sp>
    </p:spTree>
  </p:cSld>
  <p:clrMap bg1="lt1" tx1="dk1" bg2="lt2" tx2="dk2" accent1="accent1" accent2="accent2" accent3="accent3" accent4="accent4" accent5="accent5" accent6="accent6" hlink="hlink" folHlink="folHlink"/>
  <p:sldLayoutIdLst>
    <p:sldLayoutId id="2147486639" r:id="rId1"/>
    <p:sldLayoutId id="2147486640" r:id="rId2"/>
    <p:sldLayoutId id="2147486641" r:id="rId3"/>
    <p:sldLayoutId id="2147486642" r:id="rId4"/>
    <p:sldLayoutId id="2147486643" r:id="rId5"/>
    <p:sldLayoutId id="2147486644" r:id="rId6"/>
    <p:sldLayoutId id="2147486645" r:id="rId7"/>
    <p:sldLayoutId id="2147486646" r:id="rId8"/>
    <p:sldLayoutId id="2147486647" r:id="rId9"/>
    <p:sldLayoutId id="2147486648" r:id="rId10"/>
    <p:sldLayoutId id="2147486649" r:id="rId11"/>
    <p:sldLayoutId id="2147486650" r:id="rId12"/>
    <p:sldLayoutId id="2147486651" r:id="rId13"/>
    <p:sldLayoutId id="2147486652" r:id="rId14"/>
    <p:sldLayoutId id="2147486653" r:id="rId15"/>
    <p:sldLayoutId id="2147486674" r:id="rId16"/>
    <p:sldLayoutId id="2147486654" r:id="rId17"/>
    <p:sldLayoutId id="2147486655" r:id="rId18"/>
    <p:sldLayoutId id="2147486656" r:id="rId19"/>
    <p:sldLayoutId id="2147486657" r:id="rId20"/>
    <p:sldLayoutId id="2147486658" r:id="rId21"/>
    <p:sldLayoutId id="2147486659" r:id="rId22"/>
    <p:sldLayoutId id="2147486660" r:id="rId23"/>
    <p:sldLayoutId id="2147486661" r:id="rId24"/>
    <p:sldLayoutId id="2147486662" r:id="rId25"/>
    <p:sldLayoutId id="2147486663" r:id="rId26"/>
    <p:sldLayoutId id="2147486664" r:id="rId27"/>
    <p:sldLayoutId id="2147486665" r:id="rId28"/>
    <p:sldLayoutId id="2147486666" r:id="rId29"/>
    <p:sldLayoutId id="2147486667" r:id="rId30"/>
    <p:sldLayoutId id="2147486668" r:id="rId31"/>
    <p:sldLayoutId id="2147486669" r:id="rId32"/>
    <p:sldLayoutId id="2147486670" r:id="rId33"/>
    <p:sldLayoutId id="2147486671" r:id="rId34"/>
    <p:sldLayoutId id="2147486672" r:id="rId35"/>
    <p:sldLayoutId id="2147486673" r:id="rId36"/>
  </p:sldLayoutIdLst>
  <p:hf sldNum="0" hdr="0" ftr="0" dt="0"/>
  <p:txStyles>
    <p:titleStyle>
      <a:lvl1pPr algn="l" defTabSz="457200" rtl="0" eaLnBrk="0" fontAlgn="base" hangingPunct="0">
        <a:spcBef>
          <a:spcPct val="0"/>
        </a:spcBef>
        <a:spcAft>
          <a:spcPct val="0"/>
        </a:spcAft>
        <a:defRPr sz="2800" kern="1200" cap="all">
          <a:solidFill>
            <a:schemeClr val="bg1"/>
          </a:solidFill>
          <a:effectLst>
            <a:outerShdw blurRad="38100" dist="38100" dir="2700000" algn="tl">
              <a:srgbClr val="000000">
                <a:alpha val="43137"/>
              </a:srgbClr>
            </a:outerShdw>
          </a:effectLst>
          <a:latin typeface="+mj-lt"/>
          <a:ea typeface="+mj-ea"/>
          <a:cs typeface="+mj-cs"/>
        </a:defRPr>
      </a:lvl1pPr>
      <a:lvl2pPr algn="l" defTabSz="457200" rtl="0" eaLnBrk="0" fontAlgn="base" hangingPunct="0">
        <a:spcBef>
          <a:spcPct val="0"/>
        </a:spcBef>
        <a:spcAft>
          <a:spcPct val="0"/>
        </a:spcAft>
        <a:defRPr sz="2800">
          <a:solidFill>
            <a:schemeClr val="bg1"/>
          </a:solidFill>
          <a:latin typeface="Gill Sans MT" panose="020B0502020104020203" pitchFamily="34" charset="0"/>
        </a:defRPr>
      </a:lvl2pPr>
      <a:lvl3pPr algn="l" defTabSz="457200" rtl="0" eaLnBrk="0" fontAlgn="base" hangingPunct="0">
        <a:spcBef>
          <a:spcPct val="0"/>
        </a:spcBef>
        <a:spcAft>
          <a:spcPct val="0"/>
        </a:spcAft>
        <a:defRPr sz="2800">
          <a:solidFill>
            <a:schemeClr val="bg1"/>
          </a:solidFill>
          <a:latin typeface="Gill Sans MT" panose="020B0502020104020203" pitchFamily="34" charset="0"/>
        </a:defRPr>
      </a:lvl3pPr>
      <a:lvl4pPr algn="l" defTabSz="457200" rtl="0" eaLnBrk="0" fontAlgn="base" hangingPunct="0">
        <a:spcBef>
          <a:spcPct val="0"/>
        </a:spcBef>
        <a:spcAft>
          <a:spcPct val="0"/>
        </a:spcAft>
        <a:defRPr sz="2800">
          <a:solidFill>
            <a:schemeClr val="bg1"/>
          </a:solidFill>
          <a:latin typeface="Gill Sans MT" panose="020B0502020104020203" pitchFamily="34" charset="0"/>
        </a:defRPr>
      </a:lvl4pPr>
      <a:lvl5pPr algn="l" defTabSz="457200" rtl="0" eaLnBrk="0" fontAlgn="base" hangingPunct="0">
        <a:spcBef>
          <a:spcPct val="0"/>
        </a:spcBef>
        <a:spcAft>
          <a:spcPct val="0"/>
        </a:spcAft>
        <a:defRPr sz="2800">
          <a:solidFill>
            <a:schemeClr val="bg1"/>
          </a:solidFill>
          <a:latin typeface="Gill Sans MT" panose="020B0502020104020203"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4800" indent="-304800" algn="l" defTabSz="457200" rtl="0" eaLnBrk="0" fontAlgn="base" hangingPunct="0">
        <a:spcBef>
          <a:spcPct val="20000"/>
        </a:spcBef>
        <a:spcAft>
          <a:spcPts val="600"/>
        </a:spcAft>
        <a:buClr>
          <a:schemeClr val="accent2"/>
        </a:buClr>
        <a:buSzPct val="92000"/>
        <a:buFont typeface="Wingdings 2" panose="05020102010507070707" pitchFamily="18" charset="2"/>
        <a:buChar char=""/>
        <a:defRPr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628650" indent="-304800" algn="l" defTabSz="457200" rtl="0" eaLnBrk="0" fontAlgn="base" hangingPunct="0">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8525" indent="-269875" algn="l" defTabSz="457200" rtl="0" eaLnBrk="0" fontAlgn="base" hangingPunct="0">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241425" indent="-233363" algn="l" defTabSz="457200" rtl="0" eaLnBrk="0" fontAlgn="base" hangingPunct="0">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601788" indent="-233363" algn="l" defTabSz="457200" rtl="0" eaLnBrk="0" fontAlgn="base" hangingPunct="0">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microsoft.com/office/2007/relationships/media" Target="../media/media1.mov"/><Relationship Id="rId1" Type="http://schemas.openxmlformats.org/officeDocument/2006/relationships/video" Target="NULL" TargetMode="Externa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microsoft.com/office/2007/relationships/media" Target="../media/media1.mov"/><Relationship Id="rId1" Type="http://schemas.openxmlformats.org/officeDocument/2006/relationships/video" Target="NULL" TargetMode="Externa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6" name="Rectangle 4">
            <a:extLst>
              <a:ext uri="{FF2B5EF4-FFF2-40B4-BE49-F238E27FC236}">
                <a16:creationId xmlns:a16="http://schemas.microsoft.com/office/drawing/2014/main" id="{16864515-206A-3D9C-D9EA-DAA24D7E06BB}"/>
              </a:ext>
            </a:extLst>
          </p:cNvPr>
          <p:cNvSpPr>
            <a:spLocks noGrp="1" noChangeArrowheads="1"/>
          </p:cNvSpPr>
          <p:nvPr>
            <p:ph type="title"/>
          </p:nvPr>
        </p:nvSpPr>
        <p:spPr>
          <a:xfrm>
            <a:off x="540774" y="314326"/>
            <a:ext cx="9554139" cy="1082675"/>
          </a:xfrm>
        </p:spPr>
        <p:txBody>
          <a:bodyPr/>
          <a:lstStyle/>
          <a:p>
            <a:pPr eaLnBrk="1" fontAlgn="auto" hangingPunct="1">
              <a:spcAft>
                <a:spcPts val="0"/>
              </a:spcAft>
              <a:defRPr/>
            </a:pPr>
            <a:r>
              <a:rPr lang="en-GB" dirty="0" err="1"/>
              <a:t>Šta</a:t>
            </a:r>
            <a:r>
              <a:rPr lang="en-GB" dirty="0"/>
              <a:t> je </a:t>
            </a:r>
            <a:r>
              <a:rPr lang="en-GB" dirty="0" err="1"/>
              <a:t>reaktivno</a:t>
            </a:r>
            <a:r>
              <a:rPr lang="en-GB" dirty="0"/>
              <a:t> </a:t>
            </a:r>
            <a:r>
              <a:rPr lang="en-GB" dirty="0" err="1"/>
              <a:t>programiranje</a:t>
            </a:r>
            <a:r>
              <a:rPr lang="en-GB" dirty="0"/>
              <a:t>?</a:t>
            </a:r>
            <a:endParaRPr lang="en-US" altLang="sr-Latn-RS" dirty="0"/>
          </a:p>
        </p:txBody>
      </p:sp>
      <p:sp>
        <p:nvSpPr>
          <p:cNvPr id="20483" name="Rectangle 5">
            <a:extLst>
              <a:ext uri="{FF2B5EF4-FFF2-40B4-BE49-F238E27FC236}">
                <a16:creationId xmlns:a16="http://schemas.microsoft.com/office/drawing/2014/main" id="{F3C2A980-79B9-492F-7C89-0F8B137F2EE1}"/>
              </a:ext>
            </a:extLst>
          </p:cNvPr>
          <p:cNvSpPr>
            <a:spLocks noGrp="1"/>
          </p:cNvSpPr>
          <p:nvPr>
            <p:ph idx="1"/>
          </p:nvPr>
        </p:nvSpPr>
        <p:spPr>
          <a:xfrm>
            <a:off x="447598" y="1985785"/>
            <a:ext cx="11296804" cy="3547268"/>
          </a:xfrm>
        </p:spPr>
        <p:txBody>
          <a:bodyPr/>
          <a:lstStyle/>
          <a:p>
            <a:pPr marL="0" indent="0">
              <a:buNone/>
            </a:pPr>
            <a:r>
              <a:rPr lang="en-GB" dirty="0"/>
              <a:t>Program </a:t>
            </a:r>
            <a:r>
              <a:rPr lang="en-GB" dirty="0" err="1"/>
              <a:t>reaguje</a:t>
            </a:r>
            <a:r>
              <a:rPr lang="en-GB" dirty="0"/>
              <a:t> </a:t>
            </a:r>
            <a:r>
              <a:rPr lang="en-GB" dirty="0" err="1"/>
              <a:t>na</a:t>
            </a:r>
            <a:r>
              <a:rPr lang="en-GB" dirty="0"/>
              <a:t> </a:t>
            </a:r>
            <a:r>
              <a:rPr lang="en-GB" b="1" dirty="0" err="1"/>
              <a:t>promene</a:t>
            </a:r>
            <a:r>
              <a:rPr lang="en-GB" b="1" dirty="0"/>
              <a:t> / </a:t>
            </a:r>
            <a:r>
              <a:rPr lang="en-GB" b="1" dirty="0" err="1"/>
              <a:t>događaje</a:t>
            </a:r>
            <a:r>
              <a:rPr lang="en-GB" dirty="0"/>
              <a:t> (events)</a:t>
            </a:r>
          </a:p>
          <a:p>
            <a:pPr marL="0" indent="0">
              <a:buNone/>
            </a:pPr>
            <a:endParaRPr lang="en-GB" dirty="0"/>
          </a:p>
          <a:p>
            <a:pPr marL="0" indent="0">
              <a:buNone/>
            </a:pPr>
            <a:r>
              <a:rPr lang="en-GB" dirty="0" err="1">
                <a:solidFill>
                  <a:schemeClr val="tx2">
                    <a:lumMod val="20000"/>
                    <a:lumOff val="80000"/>
                  </a:schemeClr>
                </a:solidFill>
              </a:rPr>
              <a:t>Sve</a:t>
            </a:r>
            <a:r>
              <a:rPr lang="en-GB" dirty="0">
                <a:solidFill>
                  <a:schemeClr val="tx2">
                    <a:lumMod val="20000"/>
                    <a:lumOff val="80000"/>
                  </a:schemeClr>
                </a:solidFill>
              </a:rPr>
              <a:t> se </a:t>
            </a:r>
            <a:r>
              <a:rPr lang="en-GB" dirty="0" err="1">
                <a:solidFill>
                  <a:schemeClr val="tx2">
                    <a:lumMod val="20000"/>
                    <a:lumOff val="80000"/>
                  </a:schemeClr>
                </a:solidFill>
              </a:rPr>
              <a:t>vrti</a:t>
            </a:r>
            <a:r>
              <a:rPr lang="en-GB" dirty="0">
                <a:solidFill>
                  <a:schemeClr val="tx2">
                    <a:lumMod val="20000"/>
                    <a:lumOff val="80000"/>
                  </a:schemeClr>
                </a:solidFill>
              </a:rPr>
              <a:t> </a:t>
            </a:r>
            <a:r>
              <a:rPr lang="en-GB" dirty="0" err="1">
                <a:solidFill>
                  <a:schemeClr val="tx2">
                    <a:lumMod val="20000"/>
                    <a:lumOff val="80000"/>
                  </a:schemeClr>
                </a:solidFill>
              </a:rPr>
              <a:t>oko</a:t>
            </a:r>
            <a:r>
              <a:rPr lang="en-GB" dirty="0">
                <a:solidFill>
                  <a:schemeClr val="tx2">
                    <a:lumMod val="20000"/>
                    <a:lumOff val="80000"/>
                  </a:schemeClr>
                </a:solidFill>
              </a:rPr>
              <a:t> </a:t>
            </a:r>
            <a:r>
              <a:rPr lang="en-GB" dirty="0" err="1">
                <a:solidFill>
                  <a:schemeClr val="tx2">
                    <a:lumMod val="20000"/>
                    <a:lumOff val="80000"/>
                  </a:schemeClr>
                </a:solidFill>
              </a:rPr>
              <a:t>toka</a:t>
            </a:r>
            <a:r>
              <a:rPr lang="en-GB" dirty="0">
                <a:solidFill>
                  <a:schemeClr val="tx2">
                    <a:lumMod val="20000"/>
                    <a:lumOff val="80000"/>
                  </a:schemeClr>
                </a:solidFill>
              </a:rPr>
              <a:t>: </a:t>
            </a:r>
            <a:r>
              <a:rPr lang="en-GB" b="1" dirty="0">
                <a:solidFill>
                  <a:schemeClr val="tx2">
                    <a:lumMod val="20000"/>
                    <a:lumOff val="80000"/>
                  </a:schemeClr>
                </a:solidFill>
              </a:rPr>
              <a:t>Event → </a:t>
            </a:r>
            <a:r>
              <a:rPr lang="en-GB" b="1" dirty="0" err="1">
                <a:solidFill>
                  <a:schemeClr val="tx2">
                    <a:lumMod val="20000"/>
                    <a:lumOff val="80000"/>
                  </a:schemeClr>
                </a:solidFill>
              </a:rPr>
              <a:t>obrada</a:t>
            </a:r>
            <a:r>
              <a:rPr lang="en-GB" b="1" dirty="0">
                <a:solidFill>
                  <a:schemeClr val="tx2">
                    <a:lumMod val="20000"/>
                    <a:lumOff val="80000"/>
                  </a:schemeClr>
                </a:solidFill>
              </a:rPr>
              <a:t> → novo </a:t>
            </a:r>
            <a:r>
              <a:rPr lang="en-GB" b="1" dirty="0" err="1">
                <a:solidFill>
                  <a:schemeClr val="tx2">
                    <a:lumMod val="20000"/>
                    <a:lumOff val="80000"/>
                  </a:schemeClr>
                </a:solidFill>
              </a:rPr>
              <a:t>stanje</a:t>
            </a:r>
            <a:r>
              <a:rPr lang="en-GB" b="1" dirty="0">
                <a:solidFill>
                  <a:schemeClr val="tx2">
                    <a:lumMod val="20000"/>
                    <a:lumOff val="80000"/>
                  </a:schemeClr>
                </a:solidFill>
              </a:rPr>
              <a:t> → </a:t>
            </a:r>
            <a:r>
              <a:rPr lang="en-GB" b="1" dirty="0" err="1">
                <a:solidFill>
                  <a:schemeClr val="tx2">
                    <a:lumMod val="20000"/>
                    <a:lumOff val="80000"/>
                  </a:schemeClr>
                </a:solidFill>
              </a:rPr>
              <a:t>izlaz</a:t>
            </a:r>
            <a:endParaRPr lang="en-GB" b="1" dirty="0">
              <a:solidFill>
                <a:schemeClr val="tx2">
                  <a:lumMod val="20000"/>
                  <a:lumOff val="80000"/>
                </a:schemeClr>
              </a:solidFill>
            </a:endParaRPr>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Umesto</a:t>
            </a:r>
            <a:r>
              <a:rPr lang="en-GB" dirty="0">
                <a:solidFill>
                  <a:schemeClr val="tx2">
                    <a:lumMod val="20000"/>
                    <a:lumOff val="80000"/>
                  </a:schemeClr>
                </a:solidFill>
              </a:rPr>
              <a:t> “</a:t>
            </a:r>
            <a:r>
              <a:rPr lang="en-GB" dirty="0" err="1">
                <a:solidFill>
                  <a:schemeClr val="tx2">
                    <a:lumMod val="20000"/>
                    <a:lumOff val="80000"/>
                  </a:schemeClr>
                </a:solidFill>
              </a:rPr>
              <a:t>radi</a:t>
            </a:r>
            <a:r>
              <a:rPr lang="en-GB" dirty="0">
                <a:solidFill>
                  <a:schemeClr val="tx2">
                    <a:lumMod val="20000"/>
                    <a:lumOff val="80000"/>
                  </a:schemeClr>
                </a:solidFill>
              </a:rPr>
              <a:t> </a:t>
            </a:r>
            <a:r>
              <a:rPr lang="en-GB" dirty="0" err="1">
                <a:solidFill>
                  <a:schemeClr val="tx2">
                    <a:lumMod val="20000"/>
                    <a:lumOff val="80000"/>
                  </a:schemeClr>
                </a:solidFill>
              </a:rPr>
              <a:t>korak</a:t>
            </a:r>
            <a:r>
              <a:rPr lang="en-GB" dirty="0">
                <a:solidFill>
                  <a:schemeClr val="tx2">
                    <a:lumMod val="20000"/>
                    <a:lumOff val="80000"/>
                  </a:schemeClr>
                </a:solidFill>
              </a:rPr>
              <a:t> po </a:t>
            </a:r>
            <a:r>
              <a:rPr lang="en-GB" dirty="0" err="1">
                <a:solidFill>
                  <a:schemeClr val="tx2">
                    <a:lumMod val="20000"/>
                    <a:lumOff val="80000"/>
                  </a:schemeClr>
                </a:solidFill>
              </a:rPr>
              <a:t>korak</a:t>
            </a:r>
            <a:r>
              <a:rPr lang="en-GB" dirty="0">
                <a:solidFill>
                  <a:schemeClr val="tx2">
                    <a:lumMod val="20000"/>
                    <a:lumOff val="80000"/>
                  </a:schemeClr>
                </a:solidFill>
              </a:rPr>
              <a:t>”, </a:t>
            </a:r>
            <a:r>
              <a:rPr lang="en-GB" dirty="0" err="1">
                <a:solidFill>
                  <a:schemeClr val="tx2">
                    <a:lumMod val="20000"/>
                    <a:lumOff val="80000"/>
                  </a:schemeClr>
                </a:solidFill>
              </a:rPr>
              <a:t>razmišljaš</a:t>
            </a:r>
            <a:r>
              <a:rPr lang="en-GB" dirty="0">
                <a:solidFill>
                  <a:schemeClr val="tx2">
                    <a:lumMod val="20000"/>
                    <a:lumOff val="80000"/>
                  </a:schemeClr>
                </a:solidFill>
              </a:rPr>
              <a:t>: </a:t>
            </a:r>
            <a:r>
              <a:rPr lang="en-GB" b="1" dirty="0">
                <a:solidFill>
                  <a:schemeClr val="tx2">
                    <a:lumMod val="20000"/>
                    <a:lumOff val="80000"/>
                  </a:schemeClr>
                </a:solidFill>
              </a:rPr>
              <a:t>“</a:t>
            </a:r>
            <a:r>
              <a:rPr lang="en-GB" b="1" dirty="0" err="1">
                <a:solidFill>
                  <a:schemeClr val="tx2">
                    <a:lumMod val="20000"/>
                    <a:lumOff val="80000"/>
                  </a:schemeClr>
                </a:solidFill>
              </a:rPr>
              <a:t>šta</a:t>
            </a:r>
            <a:r>
              <a:rPr lang="en-GB" b="1" dirty="0">
                <a:solidFill>
                  <a:schemeClr val="tx2">
                    <a:lumMod val="20000"/>
                    <a:lumOff val="80000"/>
                  </a:schemeClr>
                </a:solidFill>
              </a:rPr>
              <a:t> se desi </a:t>
            </a:r>
            <a:r>
              <a:rPr lang="en-GB" b="1" dirty="0" err="1">
                <a:solidFill>
                  <a:schemeClr val="tx2">
                    <a:lumMod val="20000"/>
                    <a:lumOff val="80000"/>
                  </a:schemeClr>
                </a:solidFill>
              </a:rPr>
              <a:t>kad</a:t>
            </a:r>
            <a:r>
              <a:rPr lang="en-GB" b="1" dirty="0">
                <a:solidFill>
                  <a:schemeClr val="tx2">
                    <a:lumMod val="20000"/>
                    <a:lumOff val="80000"/>
                  </a:schemeClr>
                </a:solidFill>
              </a:rPr>
              <a:t> se </a:t>
            </a:r>
            <a:r>
              <a:rPr lang="en-GB" b="1" dirty="0" err="1">
                <a:solidFill>
                  <a:schemeClr val="tx2">
                    <a:lumMod val="20000"/>
                    <a:lumOff val="80000"/>
                  </a:schemeClr>
                </a:solidFill>
              </a:rPr>
              <a:t>nešto</a:t>
            </a:r>
            <a:r>
              <a:rPr lang="en-GB" b="1" dirty="0">
                <a:solidFill>
                  <a:schemeClr val="tx2">
                    <a:lumMod val="20000"/>
                    <a:lumOff val="80000"/>
                  </a:schemeClr>
                </a:solidFill>
              </a:rPr>
              <a:t> </a:t>
            </a:r>
            <a:r>
              <a:rPr lang="en-GB" b="1" dirty="0" err="1">
                <a:solidFill>
                  <a:schemeClr val="tx2">
                    <a:lumMod val="20000"/>
                    <a:lumOff val="80000"/>
                  </a:schemeClr>
                </a:solidFill>
              </a:rPr>
              <a:t>promeni</a:t>
            </a:r>
            <a:r>
              <a:rPr lang="en-GB" b="1" dirty="0">
                <a:solidFill>
                  <a:schemeClr val="tx2">
                    <a:lumMod val="20000"/>
                    <a:lumOff val="80000"/>
                  </a:schemeClr>
                </a:solidFill>
              </a:rPr>
              <a:t>?”</a:t>
            </a:r>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Primeri</a:t>
            </a:r>
            <a:r>
              <a:rPr lang="en-GB" dirty="0">
                <a:solidFill>
                  <a:schemeClr val="tx2">
                    <a:lumMod val="20000"/>
                    <a:lumOff val="80000"/>
                  </a:schemeClr>
                </a:solidFill>
              </a:rPr>
              <a:t>: </a:t>
            </a:r>
            <a:r>
              <a:rPr lang="en-GB" dirty="0" err="1">
                <a:solidFill>
                  <a:schemeClr val="tx2">
                    <a:lumMod val="20000"/>
                    <a:lumOff val="80000"/>
                  </a:schemeClr>
                </a:solidFill>
              </a:rPr>
              <a:t>klik</a:t>
            </a:r>
            <a:r>
              <a:rPr lang="en-GB" dirty="0">
                <a:solidFill>
                  <a:schemeClr val="tx2">
                    <a:lumMod val="20000"/>
                    <a:lumOff val="80000"/>
                  </a:schemeClr>
                </a:solidFill>
              </a:rPr>
              <a:t>, </a:t>
            </a:r>
            <a:r>
              <a:rPr lang="en-GB" dirty="0" err="1">
                <a:solidFill>
                  <a:schemeClr val="tx2">
                    <a:lumMod val="20000"/>
                    <a:lumOff val="80000"/>
                  </a:schemeClr>
                </a:solidFill>
              </a:rPr>
              <a:t>poruka</a:t>
            </a:r>
            <a:r>
              <a:rPr lang="en-GB" dirty="0">
                <a:solidFill>
                  <a:schemeClr val="tx2">
                    <a:lumMod val="20000"/>
                    <a:lumOff val="80000"/>
                  </a:schemeClr>
                </a:solidFill>
              </a:rPr>
              <a:t>, </a:t>
            </a:r>
            <a:r>
              <a:rPr lang="en-GB" dirty="0" err="1">
                <a:solidFill>
                  <a:schemeClr val="tx2">
                    <a:lumMod val="20000"/>
                    <a:lumOff val="80000"/>
                  </a:schemeClr>
                </a:solidFill>
              </a:rPr>
              <a:t>tajmer</a:t>
            </a:r>
            <a:r>
              <a:rPr lang="en-GB" dirty="0">
                <a:solidFill>
                  <a:schemeClr val="tx2">
                    <a:lumMod val="20000"/>
                    <a:lumOff val="80000"/>
                  </a:schemeClr>
                </a:solidFill>
              </a:rPr>
              <a:t>, </a:t>
            </a:r>
            <a:r>
              <a:rPr lang="en-GB" dirty="0" err="1">
                <a:solidFill>
                  <a:schemeClr val="tx2">
                    <a:lumMod val="20000"/>
                    <a:lumOff val="80000"/>
                  </a:schemeClr>
                </a:solidFill>
              </a:rPr>
              <a:t>senzori</a:t>
            </a:r>
            <a:r>
              <a:rPr lang="en-GB" dirty="0">
                <a:solidFill>
                  <a:schemeClr val="tx2">
                    <a:lumMod val="20000"/>
                    <a:lumOff val="80000"/>
                  </a:schemeClr>
                </a:solidFill>
              </a:rPr>
              <a:t>, </a:t>
            </a:r>
            <a:r>
              <a:rPr lang="en-GB" dirty="0" err="1">
                <a:solidFill>
                  <a:schemeClr val="tx2">
                    <a:lumMod val="20000"/>
                    <a:lumOff val="80000"/>
                  </a:schemeClr>
                </a:solidFill>
              </a:rPr>
              <a:t>mreža</a:t>
            </a:r>
            <a:endParaRPr lang="en-GB" dirty="0">
              <a:solidFill>
                <a:schemeClr val="tx2">
                  <a:lumMod val="20000"/>
                  <a:lumOff val="80000"/>
                </a:schemeClr>
              </a:solidFill>
            </a:endParaRPr>
          </a:p>
          <a:p>
            <a:pPr marL="0" indent="0" eaLnBrk="1" hangingPunct="1">
              <a:lnSpc>
                <a:spcPct val="90000"/>
              </a:lnSpc>
              <a:buNone/>
            </a:pPr>
            <a:endParaRPr lang="sr-Latn-RS" altLang="sr-Latn-RS" sz="2000" dirty="0">
              <a:ea typeface="Lucida Sans" panose="020B0602030504020204" pitchFamily="34" charset="77"/>
              <a:cs typeface="Lucida Sans" panose="020B0602030504020204" pitchFamily="34" charset="77"/>
            </a:endParaRPr>
          </a:p>
        </p:txBody>
      </p:sp>
    </p:spTree>
    <p:extLst>
      <p:ext uri="{BB962C8B-B14F-4D97-AF65-F5344CB8AC3E}">
        <p14:creationId xmlns:p14="http://schemas.microsoft.com/office/powerpoint/2010/main" val="33114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AC4D-F17D-EC0D-4592-C254EE533C15}"/>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2CBD8FA2-F6F4-10CE-7ED5-1037A5761579}"/>
              </a:ext>
            </a:extLst>
          </p:cNvPr>
          <p:cNvSpPr>
            <a:spLocks noGrp="1" noChangeArrowheads="1"/>
          </p:cNvSpPr>
          <p:nvPr>
            <p:ph type="title"/>
          </p:nvPr>
        </p:nvSpPr>
        <p:spPr>
          <a:xfrm>
            <a:off x="540774" y="314326"/>
            <a:ext cx="9554139" cy="1082675"/>
          </a:xfrm>
        </p:spPr>
        <p:txBody>
          <a:bodyPr/>
          <a:lstStyle/>
          <a:p>
            <a:pPr eaLnBrk="1" fontAlgn="auto" hangingPunct="1">
              <a:spcAft>
                <a:spcPts val="0"/>
              </a:spcAft>
              <a:defRPr/>
            </a:pPr>
            <a:r>
              <a:rPr lang="en-GB" dirty="0" err="1"/>
              <a:t>Šta</a:t>
            </a:r>
            <a:r>
              <a:rPr lang="en-GB" dirty="0"/>
              <a:t> je </a:t>
            </a:r>
            <a:r>
              <a:rPr lang="en-GB" dirty="0" err="1"/>
              <a:t>reaktivno</a:t>
            </a:r>
            <a:r>
              <a:rPr lang="en-GB" dirty="0"/>
              <a:t> </a:t>
            </a:r>
            <a:r>
              <a:rPr lang="en-GB" dirty="0" err="1"/>
              <a:t>programiranje</a:t>
            </a:r>
            <a:r>
              <a:rPr lang="en-GB" dirty="0"/>
              <a:t>?</a:t>
            </a:r>
            <a:endParaRPr lang="en-US" altLang="sr-Latn-RS" dirty="0"/>
          </a:p>
        </p:txBody>
      </p:sp>
      <p:sp>
        <p:nvSpPr>
          <p:cNvPr id="20483" name="Rectangle 5">
            <a:extLst>
              <a:ext uri="{FF2B5EF4-FFF2-40B4-BE49-F238E27FC236}">
                <a16:creationId xmlns:a16="http://schemas.microsoft.com/office/drawing/2014/main" id="{A4FA8ABD-6E59-9226-B411-6CEA191DBBD7}"/>
              </a:ext>
            </a:extLst>
          </p:cNvPr>
          <p:cNvSpPr>
            <a:spLocks noGrp="1"/>
          </p:cNvSpPr>
          <p:nvPr>
            <p:ph idx="1"/>
          </p:nvPr>
        </p:nvSpPr>
        <p:spPr>
          <a:xfrm>
            <a:off x="447598" y="1985785"/>
            <a:ext cx="11296804" cy="3547268"/>
          </a:xfrm>
        </p:spPr>
        <p:txBody>
          <a:bodyPr/>
          <a:lstStyle/>
          <a:p>
            <a:pPr marL="0" indent="0">
              <a:buNone/>
            </a:pPr>
            <a:r>
              <a:rPr lang="en-GB" dirty="0">
                <a:solidFill>
                  <a:schemeClr val="tx2">
                    <a:lumMod val="20000"/>
                    <a:lumOff val="80000"/>
                  </a:schemeClr>
                </a:solidFill>
              </a:rPr>
              <a:t>Program </a:t>
            </a:r>
            <a:r>
              <a:rPr lang="en-GB" dirty="0" err="1">
                <a:solidFill>
                  <a:schemeClr val="tx2">
                    <a:lumMod val="20000"/>
                    <a:lumOff val="80000"/>
                  </a:schemeClr>
                </a:solidFill>
              </a:rPr>
              <a:t>reaguje</a:t>
            </a:r>
            <a:r>
              <a:rPr lang="en-GB" dirty="0">
                <a:solidFill>
                  <a:schemeClr val="tx2">
                    <a:lumMod val="20000"/>
                    <a:lumOff val="80000"/>
                  </a:schemeClr>
                </a:solidFill>
              </a:rPr>
              <a:t> </a:t>
            </a:r>
            <a:r>
              <a:rPr lang="en-GB" dirty="0" err="1">
                <a:solidFill>
                  <a:schemeClr val="tx2">
                    <a:lumMod val="20000"/>
                    <a:lumOff val="80000"/>
                  </a:schemeClr>
                </a:solidFill>
              </a:rPr>
              <a:t>na</a:t>
            </a:r>
            <a:r>
              <a:rPr lang="en-GB" dirty="0">
                <a:solidFill>
                  <a:schemeClr val="tx2">
                    <a:lumMod val="20000"/>
                    <a:lumOff val="80000"/>
                  </a:schemeClr>
                </a:solidFill>
              </a:rPr>
              <a:t> </a:t>
            </a:r>
            <a:r>
              <a:rPr lang="en-GB" b="1" dirty="0" err="1">
                <a:solidFill>
                  <a:schemeClr val="tx2">
                    <a:lumMod val="20000"/>
                    <a:lumOff val="80000"/>
                  </a:schemeClr>
                </a:solidFill>
              </a:rPr>
              <a:t>promene</a:t>
            </a:r>
            <a:r>
              <a:rPr lang="en-GB" b="1" dirty="0">
                <a:solidFill>
                  <a:schemeClr val="tx2">
                    <a:lumMod val="20000"/>
                    <a:lumOff val="80000"/>
                  </a:schemeClr>
                </a:solidFill>
              </a:rPr>
              <a:t> / </a:t>
            </a:r>
            <a:r>
              <a:rPr lang="en-GB" b="1" dirty="0" err="1">
                <a:solidFill>
                  <a:schemeClr val="tx2">
                    <a:lumMod val="20000"/>
                    <a:lumOff val="80000"/>
                  </a:schemeClr>
                </a:solidFill>
              </a:rPr>
              <a:t>događaje</a:t>
            </a:r>
            <a:r>
              <a:rPr lang="en-GB" dirty="0">
                <a:solidFill>
                  <a:schemeClr val="tx2">
                    <a:lumMod val="20000"/>
                    <a:lumOff val="80000"/>
                  </a:schemeClr>
                </a:solidFill>
              </a:rPr>
              <a:t> (events)</a:t>
            </a:r>
          </a:p>
          <a:p>
            <a:pPr marL="0" indent="0">
              <a:buNone/>
            </a:pPr>
            <a:endParaRPr lang="en-GB" dirty="0"/>
          </a:p>
          <a:p>
            <a:pPr marL="0" indent="0">
              <a:buNone/>
            </a:pPr>
            <a:r>
              <a:rPr lang="en-GB" dirty="0" err="1"/>
              <a:t>Sve</a:t>
            </a:r>
            <a:r>
              <a:rPr lang="en-GB" dirty="0"/>
              <a:t> se </a:t>
            </a:r>
            <a:r>
              <a:rPr lang="en-GB" dirty="0" err="1"/>
              <a:t>vrti</a:t>
            </a:r>
            <a:r>
              <a:rPr lang="en-GB" dirty="0"/>
              <a:t> </a:t>
            </a:r>
            <a:r>
              <a:rPr lang="en-GB" dirty="0" err="1"/>
              <a:t>oko</a:t>
            </a:r>
            <a:r>
              <a:rPr lang="en-GB" dirty="0"/>
              <a:t> </a:t>
            </a:r>
            <a:r>
              <a:rPr lang="en-GB" dirty="0" err="1"/>
              <a:t>toka</a:t>
            </a:r>
            <a:r>
              <a:rPr lang="en-GB" dirty="0"/>
              <a:t>: </a:t>
            </a:r>
            <a:r>
              <a:rPr lang="en-GB" b="1" dirty="0"/>
              <a:t>Event → </a:t>
            </a:r>
            <a:r>
              <a:rPr lang="en-GB" b="1" dirty="0" err="1"/>
              <a:t>obrada</a:t>
            </a:r>
            <a:r>
              <a:rPr lang="en-GB" b="1" dirty="0"/>
              <a:t> → novo </a:t>
            </a:r>
            <a:r>
              <a:rPr lang="en-GB" b="1" dirty="0" err="1"/>
              <a:t>stanje</a:t>
            </a:r>
            <a:r>
              <a:rPr lang="en-GB" b="1" dirty="0"/>
              <a:t> → </a:t>
            </a:r>
            <a:r>
              <a:rPr lang="en-GB" b="1" dirty="0" err="1"/>
              <a:t>izlaz</a:t>
            </a:r>
            <a:endParaRPr lang="en-GB" b="1" dirty="0"/>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Umesto</a:t>
            </a:r>
            <a:r>
              <a:rPr lang="en-GB" dirty="0">
                <a:solidFill>
                  <a:schemeClr val="tx2">
                    <a:lumMod val="20000"/>
                    <a:lumOff val="80000"/>
                  </a:schemeClr>
                </a:solidFill>
              </a:rPr>
              <a:t> “</a:t>
            </a:r>
            <a:r>
              <a:rPr lang="en-GB" dirty="0" err="1">
                <a:solidFill>
                  <a:schemeClr val="tx2">
                    <a:lumMod val="20000"/>
                    <a:lumOff val="80000"/>
                  </a:schemeClr>
                </a:solidFill>
              </a:rPr>
              <a:t>radi</a:t>
            </a:r>
            <a:r>
              <a:rPr lang="en-GB" dirty="0">
                <a:solidFill>
                  <a:schemeClr val="tx2">
                    <a:lumMod val="20000"/>
                    <a:lumOff val="80000"/>
                  </a:schemeClr>
                </a:solidFill>
              </a:rPr>
              <a:t> </a:t>
            </a:r>
            <a:r>
              <a:rPr lang="en-GB" dirty="0" err="1">
                <a:solidFill>
                  <a:schemeClr val="tx2">
                    <a:lumMod val="20000"/>
                    <a:lumOff val="80000"/>
                  </a:schemeClr>
                </a:solidFill>
              </a:rPr>
              <a:t>korak</a:t>
            </a:r>
            <a:r>
              <a:rPr lang="en-GB" dirty="0">
                <a:solidFill>
                  <a:schemeClr val="tx2">
                    <a:lumMod val="20000"/>
                    <a:lumOff val="80000"/>
                  </a:schemeClr>
                </a:solidFill>
              </a:rPr>
              <a:t> po </a:t>
            </a:r>
            <a:r>
              <a:rPr lang="en-GB" dirty="0" err="1">
                <a:solidFill>
                  <a:schemeClr val="tx2">
                    <a:lumMod val="20000"/>
                    <a:lumOff val="80000"/>
                  </a:schemeClr>
                </a:solidFill>
              </a:rPr>
              <a:t>korak</a:t>
            </a:r>
            <a:r>
              <a:rPr lang="en-GB" dirty="0">
                <a:solidFill>
                  <a:schemeClr val="tx2">
                    <a:lumMod val="20000"/>
                    <a:lumOff val="80000"/>
                  </a:schemeClr>
                </a:solidFill>
              </a:rPr>
              <a:t>”, </a:t>
            </a:r>
            <a:r>
              <a:rPr lang="en-GB" dirty="0" err="1">
                <a:solidFill>
                  <a:schemeClr val="tx2">
                    <a:lumMod val="20000"/>
                    <a:lumOff val="80000"/>
                  </a:schemeClr>
                </a:solidFill>
              </a:rPr>
              <a:t>razmišljaš</a:t>
            </a:r>
            <a:r>
              <a:rPr lang="en-GB" dirty="0">
                <a:solidFill>
                  <a:schemeClr val="tx2">
                    <a:lumMod val="20000"/>
                    <a:lumOff val="80000"/>
                  </a:schemeClr>
                </a:solidFill>
              </a:rPr>
              <a:t>: </a:t>
            </a:r>
            <a:r>
              <a:rPr lang="en-GB" b="1" dirty="0">
                <a:solidFill>
                  <a:schemeClr val="tx2">
                    <a:lumMod val="20000"/>
                    <a:lumOff val="80000"/>
                  </a:schemeClr>
                </a:solidFill>
              </a:rPr>
              <a:t>“</a:t>
            </a:r>
            <a:r>
              <a:rPr lang="en-GB" b="1" dirty="0" err="1">
                <a:solidFill>
                  <a:schemeClr val="tx2">
                    <a:lumMod val="20000"/>
                    <a:lumOff val="80000"/>
                  </a:schemeClr>
                </a:solidFill>
              </a:rPr>
              <a:t>šta</a:t>
            </a:r>
            <a:r>
              <a:rPr lang="en-GB" b="1" dirty="0">
                <a:solidFill>
                  <a:schemeClr val="tx2">
                    <a:lumMod val="20000"/>
                    <a:lumOff val="80000"/>
                  </a:schemeClr>
                </a:solidFill>
              </a:rPr>
              <a:t> se desi </a:t>
            </a:r>
            <a:r>
              <a:rPr lang="en-GB" b="1" dirty="0" err="1">
                <a:solidFill>
                  <a:schemeClr val="tx2">
                    <a:lumMod val="20000"/>
                    <a:lumOff val="80000"/>
                  </a:schemeClr>
                </a:solidFill>
              </a:rPr>
              <a:t>kad</a:t>
            </a:r>
            <a:r>
              <a:rPr lang="en-GB" b="1" dirty="0">
                <a:solidFill>
                  <a:schemeClr val="tx2">
                    <a:lumMod val="20000"/>
                    <a:lumOff val="80000"/>
                  </a:schemeClr>
                </a:solidFill>
              </a:rPr>
              <a:t> se </a:t>
            </a:r>
            <a:r>
              <a:rPr lang="en-GB" b="1" dirty="0" err="1">
                <a:solidFill>
                  <a:schemeClr val="tx2">
                    <a:lumMod val="20000"/>
                    <a:lumOff val="80000"/>
                  </a:schemeClr>
                </a:solidFill>
              </a:rPr>
              <a:t>nešto</a:t>
            </a:r>
            <a:r>
              <a:rPr lang="en-GB" b="1" dirty="0">
                <a:solidFill>
                  <a:schemeClr val="tx2">
                    <a:lumMod val="20000"/>
                    <a:lumOff val="80000"/>
                  </a:schemeClr>
                </a:solidFill>
              </a:rPr>
              <a:t> </a:t>
            </a:r>
            <a:r>
              <a:rPr lang="en-GB" b="1" dirty="0" err="1">
                <a:solidFill>
                  <a:schemeClr val="tx2">
                    <a:lumMod val="20000"/>
                    <a:lumOff val="80000"/>
                  </a:schemeClr>
                </a:solidFill>
              </a:rPr>
              <a:t>promeni</a:t>
            </a:r>
            <a:r>
              <a:rPr lang="en-GB" b="1" dirty="0">
                <a:solidFill>
                  <a:schemeClr val="tx2">
                    <a:lumMod val="20000"/>
                    <a:lumOff val="80000"/>
                  </a:schemeClr>
                </a:solidFill>
              </a:rPr>
              <a:t>?”</a:t>
            </a:r>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Primeri</a:t>
            </a:r>
            <a:r>
              <a:rPr lang="en-GB" dirty="0">
                <a:solidFill>
                  <a:schemeClr val="tx2">
                    <a:lumMod val="20000"/>
                    <a:lumOff val="80000"/>
                  </a:schemeClr>
                </a:solidFill>
              </a:rPr>
              <a:t>: </a:t>
            </a:r>
            <a:r>
              <a:rPr lang="en-GB" dirty="0" err="1">
                <a:solidFill>
                  <a:schemeClr val="tx2">
                    <a:lumMod val="20000"/>
                    <a:lumOff val="80000"/>
                  </a:schemeClr>
                </a:solidFill>
              </a:rPr>
              <a:t>klik</a:t>
            </a:r>
            <a:r>
              <a:rPr lang="en-GB" dirty="0">
                <a:solidFill>
                  <a:schemeClr val="tx2">
                    <a:lumMod val="20000"/>
                    <a:lumOff val="80000"/>
                  </a:schemeClr>
                </a:solidFill>
              </a:rPr>
              <a:t>, </a:t>
            </a:r>
            <a:r>
              <a:rPr lang="en-GB" dirty="0" err="1">
                <a:solidFill>
                  <a:schemeClr val="tx2">
                    <a:lumMod val="20000"/>
                    <a:lumOff val="80000"/>
                  </a:schemeClr>
                </a:solidFill>
              </a:rPr>
              <a:t>poruka</a:t>
            </a:r>
            <a:r>
              <a:rPr lang="en-GB" dirty="0">
                <a:solidFill>
                  <a:schemeClr val="tx2">
                    <a:lumMod val="20000"/>
                    <a:lumOff val="80000"/>
                  </a:schemeClr>
                </a:solidFill>
              </a:rPr>
              <a:t>, </a:t>
            </a:r>
            <a:r>
              <a:rPr lang="en-GB" dirty="0" err="1">
                <a:solidFill>
                  <a:schemeClr val="tx2">
                    <a:lumMod val="20000"/>
                    <a:lumOff val="80000"/>
                  </a:schemeClr>
                </a:solidFill>
              </a:rPr>
              <a:t>tajmer</a:t>
            </a:r>
            <a:r>
              <a:rPr lang="en-GB" dirty="0">
                <a:solidFill>
                  <a:schemeClr val="tx2">
                    <a:lumMod val="20000"/>
                    <a:lumOff val="80000"/>
                  </a:schemeClr>
                </a:solidFill>
              </a:rPr>
              <a:t>, </a:t>
            </a:r>
            <a:r>
              <a:rPr lang="en-GB" dirty="0" err="1">
                <a:solidFill>
                  <a:schemeClr val="tx2">
                    <a:lumMod val="20000"/>
                    <a:lumOff val="80000"/>
                  </a:schemeClr>
                </a:solidFill>
              </a:rPr>
              <a:t>senzori</a:t>
            </a:r>
            <a:r>
              <a:rPr lang="en-GB" dirty="0">
                <a:solidFill>
                  <a:schemeClr val="tx2">
                    <a:lumMod val="20000"/>
                    <a:lumOff val="80000"/>
                  </a:schemeClr>
                </a:solidFill>
              </a:rPr>
              <a:t>, </a:t>
            </a:r>
            <a:r>
              <a:rPr lang="en-GB" dirty="0" err="1">
                <a:solidFill>
                  <a:schemeClr val="tx2">
                    <a:lumMod val="20000"/>
                    <a:lumOff val="80000"/>
                  </a:schemeClr>
                </a:solidFill>
              </a:rPr>
              <a:t>mreža</a:t>
            </a:r>
            <a:endParaRPr lang="en-GB" dirty="0">
              <a:solidFill>
                <a:schemeClr val="tx2">
                  <a:lumMod val="20000"/>
                  <a:lumOff val="80000"/>
                </a:schemeClr>
              </a:solidFill>
            </a:endParaRPr>
          </a:p>
          <a:p>
            <a:pPr marL="0" indent="0" eaLnBrk="1" hangingPunct="1">
              <a:lnSpc>
                <a:spcPct val="90000"/>
              </a:lnSpc>
              <a:buNone/>
            </a:pPr>
            <a:endParaRPr lang="sr-Latn-RS" altLang="sr-Latn-RS" sz="2000" dirty="0">
              <a:ea typeface="Lucida Sans" panose="020B0602030504020204" pitchFamily="34" charset="77"/>
              <a:cs typeface="Lucida Sans" panose="020B0602030504020204" pitchFamily="34" charset="77"/>
            </a:endParaRPr>
          </a:p>
        </p:txBody>
      </p:sp>
    </p:spTree>
    <p:extLst>
      <p:ext uri="{BB962C8B-B14F-4D97-AF65-F5344CB8AC3E}">
        <p14:creationId xmlns:p14="http://schemas.microsoft.com/office/powerpoint/2010/main" val="114493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A1C7E-BB8B-909D-0CF7-7122A2A7DAEB}"/>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D75AF878-CD52-607C-5156-EF42148ED7DE}"/>
              </a:ext>
            </a:extLst>
          </p:cNvPr>
          <p:cNvSpPr>
            <a:spLocks noGrp="1" noChangeArrowheads="1"/>
          </p:cNvSpPr>
          <p:nvPr>
            <p:ph type="title"/>
          </p:nvPr>
        </p:nvSpPr>
        <p:spPr>
          <a:xfrm>
            <a:off x="540774" y="314326"/>
            <a:ext cx="9554139" cy="1082675"/>
          </a:xfrm>
        </p:spPr>
        <p:txBody>
          <a:bodyPr/>
          <a:lstStyle/>
          <a:p>
            <a:pPr eaLnBrk="1" fontAlgn="auto" hangingPunct="1">
              <a:spcAft>
                <a:spcPts val="0"/>
              </a:spcAft>
              <a:defRPr/>
            </a:pPr>
            <a:r>
              <a:rPr lang="en-GB" dirty="0" err="1"/>
              <a:t>Šta</a:t>
            </a:r>
            <a:r>
              <a:rPr lang="en-GB" dirty="0"/>
              <a:t> je </a:t>
            </a:r>
            <a:r>
              <a:rPr lang="en-GB" dirty="0" err="1"/>
              <a:t>reaktivno</a:t>
            </a:r>
            <a:r>
              <a:rPr lang="en-GB" dirty="0"/>
              <a:t> </a:t>
            </a:r>
            <a:r>
              <a:rPr lang="en-GB" dirty="0" err="1"/>
              <a:t>programiranje</a:t>
            </a:r>
            <a:r>
              <a:rPr lang="en-GB" dirty="0"/>
              <a:t>?</a:t>
            </a:r>
            <a:endParaRPr lang="en-US" altLang="sr-Latn-RS" dirty="0"/>
          </a:p>
        </p:txBody>
      </p:sp>
      <p:sp>
        <p:nvSpPr>
          <p:cNvPr id="20483" name="Rectangle 5">
            <a:extLst>
              <a:ext uri="{FF2B5EF4-FFF2-40B4-BE49-F238E27FC236}">
                <a16:creationId xmlns:a16="http://schemas.microsoft.com/office/drawing/2014/main" id="{6D7F585C-6686-9DF5-2F27-78A90E1C1FB4}"/>
              </a:ext>
            </a:extLst>
          </p:cNvPr>
          <p:cNvSpPr>
            <a:spLocks noGrp="1"/>
          </p:cNvSpPr>
          <p:nvPr>
            <p:ph idx="1"/>
          </p:nvPr>
        </p:nvSpPr>
        <p:spPr>
          <a:xfrm>
            <a:off x="447598" y="1985785"/>
            <a:ext cx="11296804" cy="3547268"/>
          </a:xfrm>
        </p:spPr>
        <p:txBody>
          <a:bodyPr/>
          <a:lstStyle/>
          <a:p>
            <a:pPr marL="0" indent="0">
              <a:buNone/>
            </a:pPr>
            <a:r>
              <a:rPr lang="en-GB" dirty="0">
                <a:solidFill>
                  <a:schemeClr val="tx2">
                    <a:lumMod val="20000"/>
                    <a:lumOff val="80000"/>
                  </a:schemeClr>
                </a:solidFill>
              </a:rPr>
              <a:t>Program </a:t>
            </a:r>
            <a:r>
              <a:rPr lang="en-GB" dirty="0" err="1">
                <a:solidFill>
                  <a:schemeClr val="tx2">
                    <a:lumMod val="20000"/>
                    <a:lumOff val="80000"/>
                  </a:schemeClr>
                </a:solidFill>
              </a:rPr>
              <a:t>reaguje</a:t>
            </a:r>
            <a:r>
              <a:rPr lang="en-GB" dirty="0">
                <a:solidFill>
                  <a:schemeClr val="tx2">
                    <a:lumMod val="20000"/>
                    <a:lumOff val="80000"/>
                  </a:schemeClr>
                </a:solidFill>
              </a:rPr>
              <a:t> </a:t>
            </a:r>
            <a:r>
              <a:rPr lang="en-GB" dirty="0" err="1">
                <a:solidFill>
                  <a:schemeClr val="tx2">
                    <a:lumMod val="20000"/>
                    <a:lumOff val="80000"/>
                  </a:schemeClr>
                </a:solidFill>
              </a:rPr>
              <a:t>na</a:t>
            </a:r>
            <a:r>
              <a:rPr lang="en-GB" dirty="0">
                <a:solidFill>
                  <a:schemeClr val="tx2">
                    <a:lumMod val="20000"/>
                    <a:lumOff val="80000"/>
                  </a:schemeClr>
                </a:solidFill>
              </a:rPr>
              <a:t> </a:t>
            </a:r>
            <a:r>
              <a:rPr lang="en-GB" b="1" dirty="0" err="1">
                <a:solidFill>
                  <a:schemeClr val="tx2">
                    <a:lumMod val="20000"/>
                    <a:lumOff val="80000"/>
                  </a:schemeClr>
                </a:solidFill>
              </a:rPr>
              <a:t>promene</a:t>
            </a:r>
            <a:r>
              <a:rPr lang="en-GB" b="1" dirty="0">
                <a:solidFill>
                  <a:schemeClr val="tx2">
                    <a:lumMod val="20000"/>
                    <a:lumOff val="80000"/>
                  </a:schemeClr>
                </a:solidFill>
              </a:rPr>
              <a:t> / </a:t>
            </a:r>
            <a:r>
              <a:rPr lang="en-GB" b="1" dirty="0" err="1">
                <a:solidFill>
                  <a:schemeClr val="tx2">
                    <a:lumMod val="20000"/>
                    <a:lumOff val="80000"/>
                  </a:schemeClr>
                </a:solidFill>
              </a:rPr>
              <a:t>događaje</a:t>
            </a:r>
            <a:r>
              <a:rPr lang="en-GB" dirty="0">
                <a:solidFill>
                  <a:schemeClr val="tx2">
                    <a:lumMod val="20000"/>
                    <a:lumOff val="80000"/>
                  </a:schemeClr>
                </a:solidFill>
              </a:rPr>
              <a:t> (events)</a:t>
            </a:r>
          </a:p>
          <a:p>
            <a:pPr marL="0" indent="0">
              <a:buNone/>
            </a:pPr>
            <a:endParaRPr lang="en-GB" dirty="0"/>
          </a:p>
          <a:p>
            <a:pPr marL="0" indent="0">
              <a:buNone/>
            </a:pPr>
            <a:r>
              <a:rPr lang="en-GB" dirty="0" err="1">
                <a:solidFill>
                  <a:schemeClr val="tx2">
                    <a:lumMod val="20000"/>
                    <a:lumOff val="80000"/>
                  </a:schemeClr>
                </a:solidFill>
              </a:rPr>
              <a:t>Sve</a:t>
            </a:r>
            <a:r>
              <a:rPr lang="en-GB" dirty="0">
                <a:solidFill>
                  <a:schemeClr val="tx2">
                    <a:lumMod val="20000"/>
                    <a:lumOff val="80000"/>
                  </a:schemeClr>
                </a:solidFill>
              </a:rPr>
              <a:t> se </a:t>
            </a:r>
            <a:r>
              <a:rPr lang="en-GB" dirty="0" err="1">
                <a:solidFill>
                  <a:schemeClr val="tx2">
                    <a:lumMod val="20000"/>
                    <a:lumOff val="80000"/>
                  </a:schemeClr>
                </a:solidFill>
              </a:rPr>
              <a:t>vrti</a:t>
            </a:r>
            <a:r>
              <a:rPr lang="en-GB" dirty="0">
                <a:solidFill>
                  <a:schemeClr val="tx2">
                    <a:lumMod val="20000"/>
                    <a:lumOff val="80000"/>
                  </a:schemeClr>
                </a:solidFill>
              </a:rPr>
              <a:t> </a:t>
            </a:r>
            <a:r>
              <a:rPr lang="en-GB" dirty="0" err="1">
                <a:solidFill>
                  <a:schemeClr val="tx2">
                    <a:lumMod val="20000"/>
                    <a:lumOff val="80000"/>
                  </a:schemeClr>
                </a:solidFill>
              </a:rPr>
              <a:t>oko</a:t>
            </a:r>
            <a:r>
              <a:rPr lang="en-GB" dirty="0">
                <a:solidFill>
                  <a:schemeClr val="tx2">
                    <a:lumMod val="20000"/>
                    <a:lumOff val="80000"/>
                  </a:schemeClr>
                </a:solidFill>
              </a:rPr>
              <a:t> </a:t>
            </a:r>
            <a:r>
              <a:rPr lang="en-GB" dirty="0" err="1">
                <a:solidFill>
                  <a:schemeClr val="tx2">
                    <a:lumMod val="20000"/>
                    <a:lumOff val="80000"/>
                  </a:schemeClr>
                </a:solidFill>
              </a:rPr>
              <a:t>toka</a:t>
            </a:r>
            <a:r>
              <a:rPr lang="en-GB" dirty="0">
                <a:solidFill>
                  <a:schemeClr val="tx2">
                    <a:lumMod val="20000"/>
                    <a:lumOff val="80000"/>
                  </a:schemeClr>
                </a:solidFill>
              </a:rPr>
              <a:t>: </a:t>
            </a:r>
            <a:r>
              <a:rPr lang="en-GB" b="1" dirty="0">
                <a:solidFill>
                  <a:schemeClr val="tx2">
                    <a:lumMod val="20000"/>
                    <a:lumOff val="80000"/>
                  </a:schemeClr>
                </a:solidFill>
              </a:rPr>
              <a:t>Event → </a:t>
            </a:r>
            <a:r>
              <a:rPr lang="en-GB" b="1" dirty="0" err="1">
                <a:solidFill>
                  <a:schemeClr val="tx2">
                    <a:lumMod val="20000"/>
                    <a:lumOff val="80000"/>
                  </a:schemeClr>
                </a:solidFill>
              </a:rPr>
              <a:t>obrada</a:t>
            </a:r>
            <a:r>
              <a:rPr lang="en-GB" b="1" dirty="0">
                <a:solidFill>
                  <a:schemeClr val="tx2">
                    <a:lumMod val="20000"/>
                    <a:lumOff val="80000"/>
                  </a:schemeClr>
                </a:solidFill>
              </a:rPr>
              <a:t> → novo </a:t>
            </a:r>
            <a:r>
              <a:rPr lang="en-GB" b="1" dirty="0" err="1">
                <a:solidFill>
                  <a:schemeClr val="tx2">
                    <a:lumMod val="20000"/>
                    <a:lumOff val="80000"/>
                  </a:schemeClr>
                </a:solidFill>
              </a:rPr>
              <a:t>stanje</a:t>
            </a:r>
            <a:r>
              <a:rPr lang="en-GB" b="1" dirty="0">
                <a:solidFill>
                  <a:schemeClr val="tx2">
                    <a:lumMod val="20000"/>
                    <a:lumOff val="80000"/>
                  </a:schemeClr>
                </a:solidFill>
              </a:rPr>
              <a:t> → </a:t>
            </a:r>
            <a:r>
              <a:rPr lang="en-GB" b="1" dirty="0" err="1">
                <a:solidFill>
                  <a:schemeClr val="tx2">
                    <a:lumMod val="20000"/>
                    <a:lumOff val="80000"/>
                  </a:schemeClr>
                </a:solidFill>
              </a:rPr>
              <a:t>izlaz</a:t>
            </a:r>
            <a:endParaRPr lang="en-GB" b="1" dirty="0">
              <a:solidFill>
                <a:schemeClr val="tx2">
                  <a:lumMod val="20000"/>
                  <a:lumOff val="80000"/>
                </a:schemeClr>
              </a:solidFill>
            </a:endParaRPr>
          </a:p>
          <a:p>
            <a:pPr marL="0" indent="0">
              <a:buNone/>
            </a:pPr>
            <a:endParaRPr lang="en-GB" dirty="0">
              <a:solidFill>
                <a:schemeClr val="tx2">
                  <a:lumMod val="20000"/>
                  <a:lumOff val="80000"/>
                </a:schemeClr>
              </a:solidFill>
            </a:endParaRPr>
          </a:p>
          <a:p>
            <a:pPr marL="0" indent="0">
              <a:buNone/>
            </a:pPr>
            <a:r>
              <a:rPr lang="en-GB" dirty="0" err="1"/>
              <a:t>Umesto</a:t>
            </a:r>
            <a:r>
              <a:rPr lang="en-GB" dirty="0"/>
              <a:t> “</a:t>
            </a:r>
            <a:r>
              <a:rPr lang="en-GB" dirty="0" err="1"/>
              <a:t>radi</a:t>
            </a:r>
            <a:r>
              <a:rPr lang="en-GB" dirty="0"/>
              <a:t> </a:t>
            </a:r>
            <a:r>
              <a:rPr lang="en-GB" dirty="0" err="1"/>
              <a:t>korak</a:t>
            </a:r>
            <a:r>
              <a:rPr lang="en-GB" dirty="0"/>
              <a:t> po </a:t>
            </a:r>
            <a:r>
              <a:rPr lang="en-GB" dirty="0" err="1"/>
              <a:t>korak</a:t>
            </a:r>
            <a:r>
              <a:rPr lang="en-GB" dirty="0"/>
              <a:t>”, </a:t>
            </a:r>
            <a:r>
              <a:rPr lang="en-GB" dirty="0" err="1"/>
              <a:t>razmišljaš</a:t>
            </a:r>
            <a:r>
              <a:rPr lang="en-GB" dirty="0"/>
              <a:t>: </a:t>
            </a:r>
            <a:r>
              <a:rPr lang="en-GB" b="1" dirty="0"/>
              <a:t>“</a:t>
            </a:r>
            <a:r>
              <a:rPr lang="en-GB" b="1" dirty="0" err="1"/>
              <a:t>šta</a:t>
            </a:r>
            <a:r>
              <a:rPr lang="en-GB" b="1" dirty="0"/>
              <a:t> se desi </a:t>
            </a:r>
            <a:r>
              <a:rPr lang="en-GB" b="1" dirty="0" err="1"/>
              <a:t>kad</a:t>
            </a:r>
            <a:r>
              <a:rPr lang="en-GB" b="1" dirty="0"/>
              <a:t> se </a:t>
            </a:r>
            <a:r>
              <a:rPr lang="en-GB" b="1" dirty="0" err="1"/>
              <a:t>nešto</a:t>
            </a:r>
            <a:r>
              <a:rPr lang="en-GB" b="1" dirty="0"/>
              <a:t> </a:t>
            </a:r>
            <a:r>
              <a:rPr lang="en-GB" b="1" dirty="0" err="1"/>
              <a:t>promeni</a:t>
            </a:r>
            <a:r>
              <a:rPr lang="en-GB" b="1" dirty="0"/>
              <a:t>?”</a:t>
            </a:r>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Primeri</a:t>
            </a:r>
            <a:r>
              <a:rPr lang="en-GB" dirty="0">
                <a:solidFill>
                  <a:schemeClr val="tx2">
                    <a:lumMod val="20000"/>
                    <a:lumOff val="80000"/>
                  </a:schemeClr>
                </a:solidFill>
              </a:rPr>
              <a:t>: </a:t>
            </a:r>
            <a:r>
              <a:rPr lang="en-GB" dirty="0" err="1">
                <a:solidFill>
                  <a:schemeClr val="tx2">
                    <a:lumMod val="20000"/>
                    <a:lumOff val="80000"/>
                  </a:schemeClr>
                </a:solidFill>
              </a:rPr>
              <a:t>klik</a:t>
            </a:r>
            <a:r>
              <a:rPr lang="en-GB" dirty="0">
                <a:solidFill>
                  <a:schemeClr val="tx2">
                    <a:lumMod val="20000"/>
                    <a:lumOff val="80000"/>
                  </a:schemeClr>
                </a:solidFill>
              </a:rPr>
              <a:t>, </a:t>
            </a:r>
            <a:r>
              <a:rPr lang="en-GB" dirty="0" err="1">
                <a:solidFill>
                  <a:schemeClr val="tx2">
                    <a:lumMod val="20000"/>
                    <a:lumOff val="80000"/>
                  </a:schemeClr>
                </a:solidFill>
              </a:rPr>
              <a:t>poruka</a:t>
            </a:r>
            <a:r>
              <a:rPr lang="en-GB" dirty="0">
                <a:solidFill>
                  <a:schemeClr val="tx2">
                    <a:lumMod val="20000"/>
                    <a:lumOff val="80000"/>
                  </a:schemeClr>
                </a:solidFill>
              </a:rPr>
              <a:t>, </a:t>
            </a:r>
            <a:r>
              <a:rPr lang="en-GB" dirty="0" err="1">
                <a:solidFill>
                  <a:schemeClr val="tx2">
                    <a:lumMod val="20000"/>
                    <a:lumOff val="80000"/>
                  </a:schemeClr>
                </a:solidFill>
              </a:rPr>
              <a:t>tajmer</a:t>
            </a:r>
            <a:r>
              <a:rPr lang="en-GB" dirty="0">
                <a:solidFill>
                  <a:schemeClr val="tx2">
                    <a:lumMod val="20000"/>
                    <a:lumOff val="80000"/>
                  </a:schemeClr>
                </a:solidFill>
              </a:rPr>
              <a:t>, </a:t>
            </a:r>
            <a:r>
              <a:rPr lang="en-GB" dirty="0" err="1">
                <a:solidFill>
                  <a:schemeClr val="tx2">
                    <a:lumMod val="20000"/>
                    <a:lumOff val="80000"/>
                  </a:schemeClr>
                </a:solidFill>
              </a:rPr>
              <a:t>senzori</a:t>
            </a:r>
            <a:r>
              <a:rPr lang="en-GB" dirty="0">
                <a:solidFill>
                  <a:schemeClr val="tx2">
                    <a:lumMod val="20000"/>
                    <a:lumOff val="80000"/>
                  </a:schemeClr>
                </a:solidFill>
              </a:rPr>
              <a:t>, </a:t>
            </a:r>
            <a:r>
              <a:rPr lang="en-GB" dirty="0" err="1">
                <a:solidFill>
                  <a:schemeClr val="tx2">
                    <a:lumMod val="20000"/>
                    <a:lumOff val="80000"/>
                  </a:schemeClr>
                </a:solidFill>
              </a:rPr>
              <a:t>mreža</a:t>
            </a:r>
            <a:endParaRPr lang="en-GB" dirty="0">
              <a:solidFill>
                <a:schemeClr val="tx2">
                  <a:lumMod val="20000"/>
                  <a:lumOff val="80000"/>
                </a:schemeClr>
              </a:solidFill>
            </a:endParaRPr>
          </a:p>
          <a:p>
            <a:pPr marL="0" indent="0" eaLnBrk="1" hangingPunct="1">
              <a:lnSpc>
                <a:spcPct val="90000"/>
              </a:lnSpc>
              <a:buNone/>
            </a:pPr>
            <a:endParaRPr lang="sr-Latn-RS" altLang="sr-Latn-RS" sz="2000" dirty="0">
              <a:ea typeface="Lucida Sans" panose="020B0602030504020204" pitchFamily="34" charset="77"/>
              <a:cs typeface="Lucida Sans" panose="020B0602030504020204" pitchFamily="34" charset="77"/>
            </a:endParaRPr>
          </a:p>
        </p:txBody>
      </p:sp>
    </p:spTree>
    <p:extLst>
      <p:ext uri="{BB962C8B-B14F-4D97-AF65-F5344CB8AC3E}">
        <p14:creationId xmlns:p14="http://schemas.microsoft.com/office/powerpoint/2010/main" val="115634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AF86C-D94E-CC2B-7451-1CE60785B4B5}"/>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8F4A36B3-08B7-E3C4-CF8E-43FC1C519347}"/>
              </a:ext>
            </a:extLst>
          </p:cNvPr>
          <p:cNvSpPr>
            <a:spLocks noGrp="1" noChangeArrowheads="1"/>
          </p:cNvSpPr>
          <p:nvPr>
            <p:ph type="title"/>
          </p:nvPr>
        </p:nvSpPr>
        <p:spPr>
          <a:xfrm>
            <a:off x="540774" y="314326"/>
            <a:ext cx="9554139" cy="1082675"/>
          </a:xfrm>
        </p:spPr>
        <p:txBody>
          <a:bodyPr/>
          <a:lstStyle/>
          <a:p>
            <a:pPr eaLnBrk="1" fontAlgn="auto" hangingPunct="1">
              <a:spcAft>
                <a:spcPts val="0"/>
              </a:spcAft>
              <a:defRPr/>
            </a:pPr>
            <a:r>
              <a:rPr lang="en-GB" dirty="0" err="1"/>
              <a:t>Šta</a:t>
            </a:r>
            <a:r>
              <a:rPr lang="en-GB" dirty="0"/>
              <a:t> je </a:t>
            </a:r>
            <a:r>
              <a:rPr lang="en-GB" dirty="0" err="1"/>
              <a:t>reaktivno</a:t>
            </a:r>
            <a:r>
              <a:rPr lang="en-GB" dirty="0"/>
              <a:t> </a:t>
            </a:r>
            <a:r>
              <a:rPr lang="en-GB" dirty="0" err="1"/>
              <a:t>programiranje</a:t>
            </a:r>
            <a:r>
              <a:rPr lang="en-GB" dirty="0"/>
              <a:t>?</a:t>
            </a:r>
            <a:endParaRPr lang="en-US" altLang="sr-Latn-RS" dirty="0"/>
          </a:p>
        </p:txBody>
      </p:sp>
      <p:sp>
        <p:nvSpPr>
          <p:cNvPr id="20483" name="Rectangle 5">
            <a:extLst>
              <a:ext uri="{FF2B5EF4-FFF2-40B4-BE49-F238E27FC236}">
                <a16:creationId xmlns:a16="http://schemas.microsoft.com/office/drawing/2014/main" id="{498DBD5A-F58A-2485-7B07-0B94896E8DB0}"/>
              </a:ext>
            </a:extLst>
          </p:cNvPr>
          <p:cNvSpPr>
            <a:spLocks noGrp="1"/>
          </p:cNvSpPr>
          <p:nvPr>
            <p:ph idx="1"/>
          </p:nvPr>
        </p:nvSpPr>
        <p:spPr>
          <a:xfrm>
            <a:off x="447598" y="1985785"/>
            <a:ext cx="11296804" cy="3547268"/>
          </a:xfrm>
        </p:spPr>
        <p:txBody>
          <a:bodyPr/>
          <a:lstStyle/>
          <a:p>
            <a:pPr marL="0" indent="0">
              <a:buNone/>
            </a:pPr>
            <a:r>
              <a:rPr lang="en-GB" dirty="0">
                <a:solidFill>
                  <a:schemeClr val="tx2">
                    <a:lumMod val="20000"/>
                    <a:lumOff val="80000"/>
                  </a:schemeClr>
                </a:solidFill>
              </a:rPr>
              <a:t>Program </a:t>
            </a:r>
            <a:r>
              <a:rPr lang="en-GB" dirty="0" err="1">
                <a:solidFill>
                  <a:schemeClr val="tx2">
                    <a:lumMod val="20000"/>
                    <a:lumOff val="80000"/>
                  </a:schemeClr>
                </a:solidFill>
              </a:rPr>
              <a:t>reaguje</a:t>
            </a:r>
            <a:r>
              <a:rPr lang="en-GB" dirty="0">
                <a:solidFill>
                  <a:schemeClr val="tx2">
                    <a:lumMod val="20000"/>
                    <a:lumOff val="80000"/>
                  </a:schemeClr>
                </a:solidFill>
              </a:rPr>
              <a:t> </a:t>
            </a:r>
            <a:r>
              <a:rPr lang="en-GB" dirty="0" err="1">
                <a:solidFill>
                  <a:schemeClr val="tx2">
                    <a:lumMod val="20000"/>
                    <a:lumOff val="80000"/>
                  </a:schemeClr>
                </a:solidFill>
              </a:rPr>
              <a:t>na</a:t>
            </a:r>
            <a:r>
              <a:rPr lang="en-GB" dirty="0">
                <a:solidFill>
                  <a:schemeClr val="tx2">
                    <a:lumMod val="20000"/>
                    <a:lumOff val="80000"/>
                  </a:schemeClr>
                </a:solidFill>
              </a:rPr>
              <a:t> </a:t>
            </a:r>
            <a:r>
              <a:rPr lang="en-GB" b="1" dirty="0" err="1">
                <a:solidFill>
                  <a:schemeClr val="tx2">
                    <a:lumMod val="20000"/>
                    <a:lumOff val="80000"/>
                  </a:schemeClr>
                </a:solidFill>
              </a:rPr>
              <a:t>promene</a:t>
            </a:r>
            <a:r>
              <a:rPr lang="en-GB" b="1" dirty="0">
                <a:solidFill>
                  <a:schemeClr val="tx2">
                    <a:lumMod val="20000"/>
                    <a:lumOff val="80000"/>
                  </a:schemeClr>
                </a:solidFill>
              </a:rPr>
              <a:t> / </a:t>
            </a:r>
            <a:r>
              <a:rPr lang="en-GB" b="1" dirty="0" err="1">
                <a:solidFill>
                  <a:schemeClr val="tx2">
                    <a:lumMod val="20000"/>
                    <a:lumOff val="80000"/>
                  </a:schemeClr>
                </a:solidFill>
              </a:rPr>
              <a:t>događaje</a:t>
            </a:r>
            <a:r>
              <a:rPr lang="en-GB" dirty="0">
                <a:solidFill>
                  <a:schemeClr val="tx2">
                    <a:lumMod val="20000"/>
                    <a:lumOff val="80000"/>
                  </a:schemeClr>
                </a:solidFill>
              </a:rPr>
              <a:t> (events)</a:t>
            </a:r>
          </a:p>
          <a:p>
            <a:pPr marL="0" indent="0">
              <a:buNone/>
            </a:pPr>
            <a:endParaRPr lang="en-GB" dirty="0"/>
          </a:p>
          <a:p>
            <a:pPr marL="0" indent="0">
              <a:buNone/>
            </a:pPr>
            <a:r>
              <a:rPr lang="en-GB" dirty="0" err="1">
                <a:solidFill>
                  <a:schemeClr val="tx2">
                    <a:lumMod val="20000"/>
                    <a:lumOff val="80000"/>
                  </a:schemeClr>
                </a:solidFill>
              </a:rPr>
              <a:t>Sve</a:t>
            </a:r>
            <a:r>
              <a:rPr lang="en-GB" dirty="0">
                <a:solidFill>
                  <a:schemeClr val="tx2">
                    <a:lumMod val="20000"/>
                    <a:lumOff val="80000"/>
                  </a:schemeClr>
                </a:solidFill>
              </a:rPr>
              <a:t> se </a:t>
            </a:r>
            <a:r>
              <a:rPr lang="en-GB" dirty="0" err="1">
                <a:solidFill>
                  <a:schemeClr val="tx2">
                    <a:lumMod val="20000"/>
                    <a:lumOff val="80000"/>
                  </a:schemeClr>
                </a:solidFill>
              </a:rPr>
              <a:t>vrti</a:t>
            </a:r>
            <a:r>
              <a:rPr lang="en-GB" dirty="0">
                <a:solidFill>
                  <a:schemeClr val="tx2">
                    <a:lumMod val="20000"/>
                    <a:lumOff val="80000"/>
                  </a:schemeClr>
                </a:solidFill>
              </a:rPr>
              <a:t> </a:t>
            </a:r>
            <a:r>
              <a:rPr lang="en-GB" dirty="0" err="1">
                <a:solidFill>
                  <a:schemeClr val="tx2">
                    <a:lumMod val="20000"/>
                    <a:lumOff val="80000"/>
                  </a:schemeClr>
                </a:solidFill>
              </a:rPr>
              <a:t>oko</a:t>
            </a:r>
            <a:r>
              <a:rPr lang="en-GB" dirty="0">
                <a:solidFill>
                  <a:schemeClr val="tx2">
                    <a:lumMod val="20000"/>
                    <a:lumOff val="80000"/>
                  </a:schemeClr>
                </a:solidFill>
              </a:rPr>
              <a:t> </a:t>
            </a:r>
            <a:r>
              <a:rPr lang="en-GB" dirty="0" err="1">
                <a:solidFill>
                  <a:schemeClr val="tx2">
                    <a:lumMod val="20000"/>
                    <a:lumOff val="80000"/>
                  </a:schemeClr>
                </a:solidFill>
              </a:rPr>
              <a:t>toka</a:t>
            </a:r>
            <a:r>
              <a:rPr lang="en-GB" dirty="0">
                <a:solidFill>
                  <a:schemeClr val="tx2">
                    <a:lumMod val="20000"/>
                    <a:lumOff val="80000"/>
                  </a:schemeClr>
                </a:solidFill>
              </a:rPr>
              <a:t>: </a:t>
            </a:r>
            <a:r>
              <a:rPr lang="en-GB" b="1" dirty="0">
                <a:solidFill>
                  <a:schemeClr val="tx2">
                    <a:lumMod val="20000"/>
                    <a:lumOff val="80000"/>
                  </a:schemeClr>
                </a:solidFill>
              </a:rPr>
              <a:t>Event → </a:t>
            </a:r>
            <a:r>
              <a:rPr lang="en-GB" b="1" dirty="0" err="1">
                <a:solidFill>
                  <a:schemeClr val="tx2">
                    <a:lumMod val="20000"/>
                    <a:lumOff val="80000"/>
                  </a:schemeClr>
                </a:solidFill>
              </a:rPr>
              <a:t>obrada</a:t>
            </a:r>
            <a:r>
              <a:rPr lang="en-GB" b="1" dirty="0">
                <a:solidFill>
                  <a:schemeClr val="tx2">
                    <a:lumMod val="20000"/>
                    <a:lumOff val="80000"/>
                  </a:schemeClr>
                </a:solidFill>
              </a:rPr>
              <a:t> → novo </a:t>
            </a:r>
            <a:r>
              <a:rPr lang="en-GB" b="1" dirty="0" err="1">
                <a:solidFill>
                  <a:schemeClr val="tx2">
                    <a:lumMod val="20000"/>
                    <a:lumOff val="80000"/>
                  </a:schemeClr>
                </a:solidFill>
              </a:rPr>
              <a:t>stanje</a:t>
            </a:r>
            <a:r>
              <a:rPr lang="en-GB" b="1" dirty="0">
                <a:solidFill>
                  <a:schemeClr val="tx2">
                    <a:lumMod val="20000"/>
                    <a:lumOff val="80000"/>
                  </a:schemeClr>
                </a:solidFill>
              </a:rPr>
              <a:t> → </a:t>
            </a:r>
            <a:r>
              <a:rPr lang="en-GB" b="1" dirty="0" err="1">
                <a:solidFill>
                  <a:schemeClr val="tx2">
                    <a:lumMod val="20000"/>
                    <a:lumOff val="80000"/>
                  </a:schemeClr>
                </a:solidFill>
              </a:rPr>
              <a:t>izlaz</a:t>
            </a:r>
            <a:endParaRPr lang="en-GB" b="1" dirty="0">
              <a:solidFill>
                <a:schemeClr val="tx2">
                  <a:lumMod val="20000"/>
                  <a:lumOff val="80000"/>
                </a:schemeClr>
              </a:solidFill>
            </a:endParaRPr>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Umesto</a:t>
            </a:r>
            <a:r>
              <a:rPr lang="en-GB" dirty="0">
                <a:solidFill>
                  <a:schemeClr val="tx2">
                    <a:lumMod val="20000"/>
                    <a:lumOff val="80000"/>
                  </a:schemeClr>
                </a:solidFill>
              </a:rPr>
              <a:t> “</a:t>
            </a:r>
            <a:r>
              <a:rPr lang="en-GB" dirty="0" err="1">
                <a:solidFill>
                  <a:schemeClr val="tx2">
                    <a:lumMod val="20000"/>
                    <a:lumOff val="80000"/>
                  </a:schemeClr>
                </a:solidFill>
              </a:rPr>
              <a:t>radi</a:t>
            </a:r>
            <a:r>
              <a:rPr lang="en-GB" dirty="0">
                <a:solidFill>
                  <a:schemeClr val="tx2">
                    <a:lumMod val="20000"/>
                    <a:lumOff val="80000"/>
                  </a:schemeClr>
                </a:solidFill>
              </a:rPr>
              <a:t> </a:t>
            </a:r>
            <a:r>
              <a:rPr lang="en-GB" dirty="0" err="1">
                <a:solidFill>
                  <a:schemeClr val="tx2">
                    <a:lumMod val="20000"/>
                    <a:lumOff val="80000"/>
                  </a:schemeClr>
                </a:solidFill>
              </a:rPr>
              <a:t>korak</a:t>
            </a:r>
            <a:r>
              <a:rPr lang="en-GB" dirty="0">
                <a:solidFill>
                  <a:schemeClr val="tx2">
                    <a:lumMod val="20000"/>
                    <a:lumOff val="80000"/>
                  </a:schemeClr>
                </a:solidFill>
              </a:rPr>
              <a:t> po </a:t>
            </a:r>
            <a:r>
              <a:rPr lang="en-GB" dirty="0" err="1">
                <a:solidFill>
                  <a:schemeClr val="tx2">
                    <a:lumMod val="20000"/>
                    <a:lumOff val="80000"/>
                  </a:schemeClr>
                </a:solidFill>
              </a:rPr>
              <a:t>korak</a:t>
            </a:r>
            <a:r>
              <a:rPr lang="en-GB" dirty="0">
                <a:solidFill>
                  <a:schemeClr val="tx2">
                    <a:lumMod val="20000"/>
                    <a:lumOff val="80000"/>
                  </a:schemeClr>
                </a:solidFill>
              </a:rPr>
              <a:t>”, </a:t>
            </a:r>
            <a:r>
              <a:rPr lang="en-GB" dirty="0" err="1">
                <a:solidFill>
                  <a:schemeClr val="tx2">
                    <a:lumMod val="20000"/>
                    <a:lumOff val="80000"/>
                  </a:schemeClr>
                </a:solidFill>
              </a:rPr>
              <a:t>razmišljaš</a:t>
            </a:r>
            <a:r>
              <a:rPr lang="en-GB" dirty="0">
                <a:solidFill>
                  <a:schemeClr val="tx2">
                    <a:lumMod val="20000"/>
                    <a:lumOff val="80000"/>
                  </a:schemeClr>
                </a:solidFill>
              </a:rPr>
              <a:t>: </a:t>
            </a:r>
            <a:r>
              <a:rPr lang="en-GB" b="1" dirty="0">
                <a:solidFill>
                  <a:schemeClr val="tx2">
                    <a:lumMod val="20000"/>
                    <a:lumOff val="80000"/>
                  </a:schemeClr>
                </a:solidFill>
              </a:rPr>
              <a:t>“</a:t>
            </a:r>
            <a:r>
              <a:rPr lang="en-GB" b="1" dirty="0" err="1">
                <a:solidFill>
                  <a:schemeClr val="tx2">
                    <a:lumMod val="20000"/>
                    <a:lumOff val="80000"/>
                  </a:schemeClr>
                </a:solidFill>
              </a:rPr>
              <a:t>šta</a:t>
            </a:r>
            <a:r>
              <a:rPr lang="en-GB" b="1" dirty="0">
                <a:solidFill>
                  <a:schemeClr val="tx2">
                    <a:lumMod val="20000"/>
                    <a:lumOff val="80000"/>
                  </a:schemeClr>
                </a:solidFill>
              </a:rPr>
              <a:t> se desi </a:t>
            </a:r>
            <a:r>
              <a:rPr lang="en-GB" b="1" dirty="0" err="1">
                <a:solidFill>
                  <a:schemeClr val="tx2">
                    <a:lumMod val="20000"/>
                    <a:lumOff val="80000"/>
                  </a:schemeClr>
                </a:solidFill>
              </a:rPr>
              <a:t>kad</a:t>
            </a:r>
            <a:r>
              <a:rPr lang="en-GB" b="1" dirty="0">
                <a:solidFill>
                  <a:schemeClr val="tx2">
                    <a:lumMod val="20000"/>
                    <a:lumOff val="80000"/>
                  </a:schemeClr>
                </a:solidFill>
              </a:rPr>
              <a:t> se </a:t>
            </a:r>
            <a:r>
              <a:rPr lang="en-GB" b="1" dirty="0" err="1">
                <a:solidFill>
                  <a:schemeClr val="tx2">
                    <a:lumMod val="20000"/>
                    <a:lumOff val="80000"/>
                  </a:schemeClr>
                </a:solidFill>
              </a:rPr>
              <a:t>nešto</a:t>
            </a:r>
            <a:r>
              <a:rPr lang="en-GB" b="1" dirty="0">
                <a:solidFill>
                  <a:schemeClr val="tx2">
                    <a:lumMod val="20000"/>
                    <a:lumOff val="80000"/>
                  </a:schemeClr>
                </a:solidFill>
              </a:rPr>
              <a:t> </a:t>
            </a:r>
            <a:r>
              <a:rPr lang="en-GB" b="1" dirty="0" err="1">
                <a:solidFill>
                  <a:schemeClr val="tx2">
                    <a:lumMod val="20000"/>
                    <a:lumOff val="80000"/>
                  </a:schemeClr>
                </a:solidFill>
              </a:rPr>
              <a:t>promeni</a:t>
            </a:r>
            <a:r>
              <a:rPr lang="en-GB" b="1" dirty="0">
                <a:solidFill>
                  <a:schemeClr val="tx2">
                    <a:lumMod val="20000"/>
                    <a:lumOff val="80000"/>
                  </a:schemeClr>
                </a:solidFill>
              </a:rPr>
              <a:t>?”</a:t>
            </a:r>
          </a:p>
          <a:p>
            <a:pPr marL="0" indent="0">
              <a:buNone/>
            </a:pPr>
            <a:endParaRPr lang="en-GB" dirty="0">
              <a:solidFill>
                <a:schemeClr val="tx2">
                  <a:lumMod val="20000"/>
                  <a:lumOff val="80000"/>
                </a:schemeClr>
              </a:solidFill>
            </a:endParaRPr>
          </a:p>
          <a:p>
            <a:pPr marL="0" indent="0">
              <a:buNone/>
            </a:pPr>
            <a:r>
              <a:rPr lang="en-GB" dirty="0" err="1"/>
              <a:t>Primeri</a:t>
            </a:r>
            <a:r>
              <a:rPr lang="en-GB" dirty="0"/>
              <a:t>: </a:t>
            </a:r>
            <a:r>
              <a:rPr lang="en-GB" dirty="0" err="1"/>
              <a:t>klik</a:t>
            </a:r>
            <a:r>
              <a:rPr lang="en-GB" dirty="0"/>
              <a:t>, </a:t>
            </a:r>
            <a:r>
              <a:rPr lang="en-GB" dirty="0" err="1"/>
              <a:t>poruka</a:t>
            </a:r>
            <a:r>
              <a:rPr lang="en-GB" dirty="0"/>
              <a:t>, </a:t>
            </a:r>
            <a:r>
              <a:rPr lang="en-GB" dirty="0" err="1"/>
              <a:t>tajmer</a:t>
            </a:r>
            <a:r>
              <a:rPr lang="en-GB" dirty="0"/>
              <a:t>, </a:t>
            </a:r>
            <a:r>
              <a:rPr lang="en-GB" dirty="0" err="1"/>
              <a:t>senzori</a:t>
            </a:r>
            <a:r>
              <a:rPr lang="en-GB" dirty="0"/>
              <a:t>, </a:t>
            </a:r>
            <a:r>
              <a:rPr lang="en-GB" dirty="0" err="1"/>
              <a:t>mreža</a:t>
            </a:r>
            <a:endParaRPr lang="en-GB" dirty="0"/>
          </a:p>
          <a:p>
            <a:pPr marL="0" indent="0" eaLnBrk="1" hangingPunct="1">
              <a:lnSpc>
                <a:spcPct val="90000"/>
              </a:lnSpc>
              <a:buNone/>
            </a:pPr>
            <a:endParaRPr lang="sr-Latn-RS" altLang="sr-Latn-RS" sz="2000" dirty="0">
              <a:ea typeface="Lucida Sans" panose="020B0602030504020204" pitchFamily="34" charset="77"/>
              <a:cs typeface="Lucida Sans" panose="020B0602030504020204" pitchFamily="34" charset="77"/>
            </a:endParaRPr>
          </a:p>
        </p:txBody>
      </p:sp>
    </p:spTree>
    <p:extLst>
      <p:ext uri="{BB962C8B-B14F-4D97-AF65-F5344CB8AC3E}">
        <p14:creationId xmlns:p14="http://schemas.microsoft.com/office/powerpoint/2010/main" val="374925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6" name="Rectangle 4">
            <a:extLst>
              <a:ext uri="{FF2B5EF4-FFF2-40B4-BE49-F238E27FC236}">
                <a16:creationId xmlns:a16="http://schemas.microsoft.com/office/drawing/2014/main" id="{7DD67A7B-86FA-E96A-AC35-3B4030D312C9}"/>
              </a:ext>
            </a:extLst>
          </p:cNvPr>
          <p:cNvSpPr>
            <a:spLocks noGrp="1" noChangeArrowheads="1"/>
          </p:cNvSpPr>
          <p:nvPr>
            <p:ph type="title"/>
          </p:nvPr>
        </p:nvSpPr>
        <p:spPr>
          <a:xfrm>
            <a:off x="533400" y="314326"/>
            <a:ext cx="9561513" cy="1082675"/>
          </a:xfrm>
        </p:spPr>
        <p:txBody>
          <a:bodyPr/>
          <a:lstStyle/>
          <a:p>
            <a:pPr eaLnBrk="1" fontAlgn="auto" hangingPunct="1">
              <a:spcAft>
                <a:spcPts val="0"/>
              </a:spcAft>
              <a:defRPr/>
            </a:pPr>
            <a:r>
              <a:rPr lang="en-US" altLang="sr-Latn-RS" dirty="0"/>
              <a:t>GDE SE KREIRA ANDROID APLIKACIJA?</a:t>
            </a:r>
          </a:p>
        </p:txBody>
      </p:sp>
      <p:sp>
        <p:nvSpPr>
          <p:cNvPr id="22531" name="Rectangle 5">
            <a:extLst>
              <a:ext uri="{FF2B5EF4-FFF2-40B4-BE49-F238E27FC236}">
                <a16:creationId xmlns:a16="http://schemas.microsoft.com/office/drawing/2014/main" id="{29034079-2B09-96E4-BF20-5C3A3D261877}"/>
              </a:ext>
            </a:extLst>
          </p:cNvPr>
          <p:cNvSpPr>
            <a:spLocks noGrp="1"/>
          </p:cNvSpPr>
          <p:nvPr>
            <p:ph idx="1"/>
          </p:nvPr>
        </p:nvSpPr>
        <p:spPr>
          <a:xfrm>
            <a:off x="442911" y="1619252"/>
            <a:ext cx="9372893" cy="2271614"/>
          </a:xfrm>
        </p:spPr>
        <p:txBody>
          <a:bodyPr/>
          <a:lstStyle/>
          <a:p>
            <a:pPr marL="0" indent="0" eaLnBrk="1" hangingPunct="1">
              <a:lnSpc>
                <a:spcPct val="90000"/>
              </a:lnSpc>
              <a:buNone/>
            </a:pPr>
            <a:endParaRPr lang="en-GB" dirty="0"/>
          </a:p>
          <a:p>
            <a:pPr marL="0" indent="0" eaLnBrk="1" hangingPunct="1">
              <a:lnSpc>
                <a:spcPct val="90000"/>
              </a:lnSpc>
              <a:buNone/>
            </a:pPr>
            <a:r>
              <a:rPr lang="en-GB" dirty="0"/>
              <a:t>Android Studio = </a:t>
            </a:r>
            <a:r>
              <a:rPr lang="en-GB" b="1" dirty="0" err="1"/>
              <a:t>zvanični</a:t>
            </a:r>
            <a:r>
              <a:rPr lang="en-GB" b="1" dirty="0"/>
              <a:t> IDE</a:t>
            </a:r>
            <a:r>
              <a:rPr lang="en-GB" dirty="0"/>
              <a:t> za Android </a:t>
            </a:r>
            <a:r>
              <a:rPr lang="en-GB" dirty="0" err="1"/>
              <a:t>aplikacije</a:t>
            </a:r>
            <a:endParaRPr lang="en-GB" dirty="0"/>
          </a:p>
          <a:p>
            <a:pPr marL="0" indent="0" eaLnBrk="1" hangingPunct="1">
              <a:lnSpc>
                <a:spcPct val="90000"/>
              </a:lnSpc>
              <a:buNone/>
            </a:pPr>
            <a:r>
              <a:rPr lang="en-GB" dirty="0" err="1">
                <a:solidFill>
                  <a:schemeClr val="tx2">
                    <a:lumMod val="20000"/>
                    <a:lumOff val="80000"/>
                  </a:schemeClr>
                </a:solidFill>
              </a:rPr>
              <a:t>Skida</a:t>
            </a:r>
            <a:r>
              <a:rPr lang="en-GB" dirty="0">
                <a:solidFill>
                  <a:schemeClr val="tx2">
                    <a:lumMod val="20000"/>
                    <a:lumOff val="80000"/>
                  </a:schemeClr>
                </a:solidFill>
              </a:rPr>
              <a:t> se </a:t>
            </a:r>
            <a:r>
              <a:rPr lang="en-GB" dirty="0" err="1">
                <a:solidFill>
                  <a:schemeClr val="tx2">
                    <a:lumMod val="20000"/>
                    <a:lumOff val="80000"/>
                  </a:schemeClr>
                </a:solidFill>
              </a:rPr>
              <a:t>sa</a:t>
            </a:r>
            <a:r>
              <a:rPr lang="en-GB" dirty="0">
                <a:solidFill>
                  <a:schemeClr val="tx2">
                    <a:lumMod val="20000"/>
                    <a:lumOff val="80000"/>
                  </a:schemeClr>
                </a:solidFill>
              </a:rPr>
              <a:t>: </a:t>
            </a:r>
            <a:r>
              <a:rPr lang="en-GB" b="1" dirty="0">
                <a:solidFill>
                  <a:schemeClr val="tx2">
                    <a:lumMod val="20000"/>
                    <a:lumOff val="80000"/>
                  </a:schemeClr>
                </a:solidFill>
              </a:rPr>
              <a:t>Android Developers (</a:t>
            </a:r>
            <a:r>
              <a:rPr lang="en-GB" b="1" dirty="0" err="1">
                <a:solidFill>
                  <a:schemeClr val="tx2">
                    <a:lumMod val="20000"/>
                    <a:lumOff val="80000"/>
                  </a:schemeClr>
                </a:solidFill>
              </a:rPr>
              <a:t>developer.android.com</a:t>
            </a:r>
            <a:r>
              <a:rPr lang="en-GB" b="1" dirty="0">
                <a:solidFill>
                  <a:schemeClr val="tx2">
                    <a:lumMod val="20000"/>
                    <a:lumOff val="80000"/>
                  </a:schemeClr>
                </a:solidFill>
              </a:rPr>
              <a:t>/studio)</a:t>
            </a:r>
            <a:endParaRPr lang="sr-Latn-RS" altLang="sr-Latn-RS" sz="2000" dirty="0">
              <a:solidFill>
                <a:schemeClr val="tx2">
                  <a:lumMod val="20000"/>
                  <a:lumOff val="80000"/>
                </a:schemeClr>
              </a:solidFill>
              <a:ea typeface="Lucida Sans" panose="020B0602030504020204" pitchFamily="34" charset="77"/>
              <a:cs typeface="Lucida Sans" panose="020B0602030504020204" pitchFamily="34" charset="77"/>
            </a:endParaRPr>
          </a:p>
          <a:p>
            <a:pPr marL="0" indent="0" eaLnBrk="1" hangingPunct="1">
              <a:lnSpc>
                <a:spcPct val="90000"/>
              </a:lnSpc>
              <a:buNone/>
            </a:pPr>
            <a:r>
              <a:rPr lang="en-GB" dirty="0">
                <a:solidFill>
                  <a:schemeClr val="tx2">
                    <a:lumMod val="20000"/>
                    <a:lumOff val="80000"/>
                  </a:schemeClr>
                </a:solidFill>
              </a:rPr>
              <a:t>Radi </a:t>
            </a:r>
            <a:r>
              <a:rPr lang="en-GB" dirty="0" err="1">
                <a:solidFill>
                  <a:schemeClr val="tx2">
                    <a:lumMod val="20000"/>
                    <a:lumOff val="80000"/>
                  </a:schemeClr>
                </a:solidFill>
              </a:rPr>
              <a:t>na</a:t>
            </a:r>
            <a:r>
              <a:rPr lang="en-GB" dirty="0">
                <a:solidFill>
                  <a:schemeClr val="tx2">
                    <a:lumMod val="20000"/>
                    <a:lumOff val="80000"/>
                  </a:schemeClr>
                </a:solidFill>
              </a:rPr>
              <a:t>: </a:t>
            </a:r>
            <a:r>
              <a:rPr lang="en-GB" b="1" dirty="0">
                <a:solidFill>
                  <a:schemeClr val="tx2">
                    <a:lumMod val="20000"/>
                    <a:lumOff val="80000"/>
                  </a:schemeClr>
                </a:solidFill>
              </a:rPr>
              <a:t>Windows / macOS / Linux / ChromeOS</a:t>
            </a:r>
            <a:r>
              <a:rPr lang="en-GB" dirty="0">
                <a:solidFill>
                  <a:schemeClr val="tx2">
                    <a:lumMod val="20000"/>
                    <a:lumOff val="80000"/>
                  </a:schemeClr>
                </a:solidFill>
              </a:rPr>
              <a:t> </a:t>
            </a:r>
          </a:p>
          <a:p>
            <a:pPr marL="0" indent="0" eaLnBrk="1" hangingPunct="1">
              <a:lnSpc>
                <a:spcPct val="90000"/>
              </a:lnSpc>
              <a:buNone/>
            </a:pPr>
            <a:r>
              <a:rPr lang="en-GB" dirty="0">
                <a:solidFill>
                  <a:schemeClr val="tx2">
                    <a:lumMod val="20000"/>
                    <a:lumOff val="80000"/>
                  </a:schemeClr>
                </a:solidFill>
              </a:rPr>
              <a:t>U </a:t>
            </a:r>
            <a:r>
              <a:rPr lang="en-GB" dirty="0" err="1">
                <a:solidFill>
                  <a:schemeClr val="tx2">
                    <a:lumMod val="20000"/>
                    <a:lumOff val="80000"/>
                  </a:schemeClr>
                </a:solidFill>
              </a:rPr>
              <a:t>sebi</a:t>
            </a:r>
            <a:r>
              <a:rPr lang="en-GB" dirty="0">
                <a:solidFill>
                  <a:schemeClr val="tx2">
                    <a:lumMod val="20000"/>
                    <a:lumOff val="80000"/>
                  </a:schemeClr>
                </a:solidFill>
              </a:rPr>
              <a:t> </a:t>
            </a:r>
            <a:r>
              <a:rPr lang="en-GB" dirty="0" err="1">
                <a:solidFill>
                  <a:schemeClr val="tx2">
                    <a:lumMod val="20000"/>
                    <a:lumOff val="80000"/>
                  </a:schemeClr>
                </a:solidFill>
              </a:rPr>
              <a:t>ima</a:t>
            </a:r>
            <a:r>
              <a:rPr lang="en-GB" dirty="0">
                <a:solidFill>
                  <a:schemeClr val="tx2">
                    <a:lumMod val="20000"/>
                    <a:lumOff val="80000"/>
                  </a:schemeClr>
                </a:solidFill>
              </a:rPr>
              <a:t>: editor + Android SDK + emulator + Gradle build</a:t>
            </a:r>
            <a:endParaRPr lang="sr-Latn-RS" altLang="sr-Latn-RS" sz="2000" dirty="0">
              <a:solidFill>
                <a:schemeClr val="tx2">
                  <a:lumMod val="20000"/>
                  <a:lumOff val="80000"/>
                </a:schemeClr>
              </a:solidFill>
              <a:ea typeface="Lucida Sans" panose="020B0602030504020204" pitchFamily="34" charset="77"/>
              <a:cs typeface="Lucida Sans" panose="020B0602030504020204" pitchFamily="34" charset="77"/>
            </a:endParaRPr>
          </a:p>
        </p:txBody>
      </p:sp>
      <p:pic>
        <p:nvPicPr>
          <p:cNvPr id="2" name="Picture 1">
            <a:extLst>
              <a:ext uri="{FF2B5EF4-FFF2-40B4-BE49-F238E27FC236}">
                <a16:creationId xmlns:a16="http://schemas.microsoft.com/office/drawing/2014/main" id="{B219E468-31C7-FAD5-C894-F55E6F610F4E}"/>
              </a:ext>
            </a:extLst>
          </p:cNvPr>
          <p:cNvPicPr>
            <a:picLocks noChangeAspect="1"/>
          </p:cNvPicPr>
          <p:nvPr/>
        </p:nvPicPr>
        <p:blipFill>
          <a:blip r:embed="rId3"/>
          <a:stretch>
            <a:fillRect/>
          </a:stretch>
        </p:blipFill>
        <p:spPr>
          <a:xfrm>
            <a:off x="3564294" y="3723798"/>
            <a:ext cx="5234474" cy="3134202"/>
          </a:xfrm>
          <a:prstGeom prst="rect">
            <a:avLst/>
          </a:prstGeom>
        </p:spPr>
      </p:pic>
    </p:spTree>
    <p:extLst>
      <p:ext uri="{BB962C8B-B14F-4D97-AF65-F5344CB8AC3E}">
        <p14:creationId xmlns:p14="http://schemas.microsoft.com/office/powerpoint/2010/main" val="175602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C8266-6662-0842-8C3B-C379A662B55D}"/>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124940A8-7809-F939-76B6-5D72413FFF82}"/>
              </a:ext>
            </a:extLst>
          </p:cNvPr>
          <p:cNvSpPr>
            <a:spLocks noGrp="1" noChangeArrowheads="1"/>
          </p:cNvSpPr>
          <p:nvPr>
            <p:ph type="title"/>
          </p:nvPr>
        </p:nvSpPr>
        <p:spPr>
          <a:xfrm>
            <a:off x="533400" y="314326"/>
            <a:ext cx="9561513" cy="1082675"/>
          </a:xfrm>
        </p:spPr>
        <p:txBody>
          <a:bodyPr/>
          <a:lstStyle/>
          <a:p>
            <a:pPr eaLnBrk="1" fontAlgn="auto" hangingPunct="1">
              <a:spcAft>
                <a:spcPts val="0"/>
              </a:spcAft>
              <a:defRPr/>
            </a:pPr>
            <a:r>
              <a:rPr lang="en-US" altLang="sr-Latn-RS" dirty="0"/>
              <a:t>GDE SE KREIRA ANDROID APLIKACIJA?</a:t>
            </a:r>
          </a:p>
        </p:txBody>
      </p:sp>
      <p:sp>
        <p:nvSpPr>
          <p:cNvPr id="22531" name="Rectangle 5">
            <a:extLst>
              <a:ext uri="{FF2B5EF4-FFF2-40B4-BE49-F238E27FC236}">
                <a16:creationId xmlns:a16="http://schemas.microsoft.com/office/drawing/2014/main" id="{F36FB9DE-C0BD-1221-966A-47DD319E7798}"/>
              </a:ext>
            </a:extLst>
          </p:cNvPr>
          <p:cNvSpPr>
            <a:spLocks noGrp="1"/>
          </p:cNvSpPr>
          <p:nvPr>
            <p:ph idx="1"/>
          </p:nvPr>
        </p:nvSpPr>
        <p:spPr>
          <a:xfrm>
            <a:off x="442911" y="1619252"/>
            <a:ext cx="9372893" cy="2271614"/>
          </a:xfrm>
        </p:spPr>
        <p:txBody>
          <a:bodyPr/>
          <a:lstStyle/>
          <a:p>
            <a:pPr marL="0" indent="0" eaLnBrk="1" hangingPunct="1">
              <a:lnSpc>
                <a:spcPct val="90000"/>
              </a:lnSpc>
              <a:buNone/>
            </a:pPr>
            <a:endParaRPr lang="en-GB" dirty="0"/>
          </a:p>
          <a:p>
            <a:pPr marL="0" indent="0" eaLnBrk="1" hangingPunct="1">
              <a:lnSpc>
                <a:spcPct val="90000"/>
              </a:lnSpc>
              <a:buNone/>
            </a:pPr>
            <a:r>
              <a:rPr lang="en-GB" dirty="0">
                <a:solidFill>
                  <a:schemeClr val="tx2">
                    <a:lumMod val="20000"/>
                    <a:lumOff val="80000"/>
                  </a:schemeClr>
                </a:solidFill>
              </a:rPr>
              <a:t>Android Studio = </a:t>
            </a:r>
            <a:r>
              <a:rPr lang="en-GB" b="1" dirty="0" err="1">
                <a:solidFill>
                  <a:schemeClr val="tx2">
                    <a:lumMod val="20000"/>
                    <a:lumOff val="80000"/>
                  </a:schemeClr>
                </a:solidFill>
              </a:rPr>
              <a:t>zvanični</a:t>
            </a:r>
            <a:r>
              <a:rPr lang="en-GB" b="1" dirty="0">
                <a:solidFill>
                  <a:schemeClr val="tx2">
                    <a:lumMod val="20000"/>
                    <a:lumOff val="80000"/>
                  </a:schemeClr>
                </a:solidFill>
              </a:rPr>
              <a:t> IDE</a:t>
            </a:r>
            <a:r>
              <a:rPr lang="en-GB" dirty="0">
                <a:solidFill>
                  <a:schemeClr val="tx2">
                    <a:lumMod val="20000"/>
                    <a:lumOff val="80000"/>
                  </a:schemeClr>
                </a:solidFill>
              </a:rPr>
              <a:t> za Android </a:t>
            </a:r>
            <a:r>
              <a:rPr lang="en-GB" dirty="0" err="1">
                <a:solidFill>
                  <a:schemeClr val="tx2">
                    <a:lumMod val="20000"/>
                    <a:lumOff val="80000"/>
                  </a:schemeClr>
                </a:solidFill>
              </a:rPr>
              <a:t>aplikacije</a:t>
            </a:r>
            <a:endParaRPr lang="en-GB" dirty="0">
              <a:solidFill>
                <a:schemeClr val="tx2">
                  <a:lumMod val="20000"/>
                  <a:lumOff val="80000"/>
                </a:schemeClr>
              </a:solidFill>
            </a:endParaRPr>
          </a:p>
          <a:p>
            <a:pPr marL="0" indent="0" eaLnBrk="1" hangingPunct="1">
              <a:lnSpc>
                <a:spcPct val="90000"/>
              </a:lnSpc>
              <a:buNone/>
            </a:pPr>
            <a:r>
              <a:rPr lang="en-GB" dirty="0" err="1"/>
              <a:t>Skida</a:t>
            </a:r>
            <a:r>
              <a:rPr lang="en-GB" dirty="0"/>
              <a:t> se </a:t>
            </a:r>
            <a:r>
              <a:rPr lang="en-GB" dirty="0" err="1"/>
              <a:t>sa</a:t>
            </a:r>
            <a:r>
              <a:rPr lang="en-GB" dirty="0"/>
              <a:t>: </a:t>
            </a:r>
            <a:r>
              <a:rPr lang="en-GB" b="1" dirty="0"/>
              <a:t>Android Developers (</a:t>
            </a:r>
            <a:r>
              <a:rPr lang="en-GB" b="1" dirty="0" err="1"/>
              <a:t>developer.android.com</a:t>
            </a:r>
            <a:r>
              <a:rPr lang="en-GB" b="1" dirty="0"/>
              <a:t>/studio)</a:t>
            </a:r>
            <a:endParaRPr lang="sr-Latn-RS" altLang="sr-Latn-RS" sz="2000" dirty="0">
              <a:ea typeface="Lucida Sans" panose="020B0602030504020204" pitchFamily="34" charset="77"/>
              <a:cs typeface="Lucida Sans" panose="020B0602030504020204" pitchFamily="34" charset="77"/>
            </a:endParaRPr>
          </a:p>
          <a:p>
            <a:pPr marL="0" indent="0" eaLnBrk="1" hangingPunct="1">
              <a:lnSpc>
                <a:spcPct val="90000"/>
              </a:lnSpc>
              <a:buNone/>
            </a:pPr>
            <a:r>
              <a:rPr lang="en-GB" dirty="0">
                <a:solidFill>
                  <a:schemeClr val="tx2">
                    <a:lumMod val="20000"/>
                    <a:lumOff val="80000"/>
                  </a:schemeClr>
                </a:solidFill>
              </a:rPr>
              <a:t>Radi </a:t>
            </a:r>
            <a:r>
              <a:rPr lang="en-GB" dirty="0" err="1">
                <a:solidFill>
                  <a:schemeClr val="tx2">
                    <a:lumMod val="20000"/>
                    <a:lumOff val="80000"/>
                  </a:schemeClr>
                </a:solidFill>
              </a:rPr>
              <a:t>na</a:t>
            </a:r>
            <a:r>
              <a:rPr lang="en-GB" dirty="0">
                <a:solidFill>
                  <a:schemeClr val="tx2">
                    <a:lumMod val="20000"/>
                    <a:lumOff val="80000"/>
                  </a:schemeClr>
                </a:solidFill>
              </a:rPr>
              <a:t>: </a:t>
            </a:r>
            <a:r>
              <a:rPr lang="en-GB" b="1" dirty="0">
                <a:solidFill>
                  <a:schemeClr val="tx2">
                    <a:lumMod val="20000"/>
                    <a:lumOff val="80000"/>
                  </a:schemeClr>
                </a:solidFill>
              </a:rPr>
              <a:t>Windows / macOS / Linux / ChromeOS</a:t>
            </a:r>
            <a:r>
              <a:rPr lang="en-GB" dirty="0">
                <a:solidFill>
                  <a:schemeClr val="tx2">
                    <a:lumMod val="20000"/>
                    <a:lumOff val="80000"/>
                  </a:schemeClr>
                </a:solidFill>
              </a:rPr>
              <a:t> </a:t>
            </a:r>
          </a:p>
          <a:p>
            <a:pPr marL="0" indent="0" eaLnBrk="1" hangingPunct="1">
              <a:lnSpc>
                <a:spcPct val="90000"/>
              </a:lnSpc>
              <a:buNone/>
            </a:pPr>
            <a:r>
              <a:rPr lang="en-GB" dirty="0">
                <a:solidFill>
                  <a:schemeClr val="tx2">
                    <a:lumMod val="20000"/>
                    <a:lumOff val="80000"/>
                  </a:schemeClr>
                </a:solidFill>
              </a:rPr>
              <a:t>U </a:t>
            </a:r>
            <a:r>
              <a:rPr lang="en-GB" dirty="0" err="1">
                <a:solidFill>
                  <a:schemeClr val="tx2">
                    <a:lumMod val="20000"/>
                    <a:lumOff val="80000"/>
                  </a:schemeClr>
                </a:solidFill>
              </a:rPr>
              <a:t>sebi</a:t>
            </a:r>
            <a:r>
              <a:rPr lang="en-GB" dirty="0">
                <a:solidFill>
                  <a:schemeClr val="tx2">
                    <a:lumMod val="20000"/>
                    <a:lumOff val="80000"/>
                  </a:schemeClr>
                </a:solidFill>
              </a:rPr>
              <a:t> </a:t>
            </a:r>
            <a:r>
              <a:rPr lang="en-GB" dirty="0" err="1">
                <a:solidFill>
                  <a:schemeClr val="tx2">
                    <a:lumMod val="20000"/>
                    <a:lumOff val="80000"/>
                  </a:schemeClr>
                </a:solidFill>
              </a:rPr>
              <a:t>ima</a:t>
            </a:r>
            <a:r>
              <a:rPr lang="en-GB" dirty="0">
                <a:solidFill>
                  <a:schemeClr val="tx2">
                    <a:lumMod val="20000"/>
                    <a:lumOff val="80000"/>
                  </a:schemeClr>
                </a:solidFill>
              </a:rPr>
              <a:t>: editor + Android SDK + emulator + Gradle build</a:t>
            </a:r>
            <a:endParaRPr lang="sr-Latn-RS" altLang="sr-Latn-RS" sz="2000" dirty="0">
              <a:solidFill>
                <a:schemeClr val="tx2">
                  <a:lumMod val="20000"/>
                  <a:lumOff val="80000"/>
                </a:schemeClr>
              </a:solidFill>
              <a:ea typeface="Lucida Sans" panose="020B0602030504020204" pitchFamily="34" charset="77"/>
              <a:cs typeface="Lucida Sans" panose="020B0602030504020204" pitchFamily="34" charset="77"/>
            </a:endParaRPr>
          </a:p>
        </p:txBody>
      </p:sp>
      <p:pic>
        <p:nvPicPr>
          <p:cNvPr id="3" name="Picture 2">
            <a:extLst>
              <a:ext uri="{FF2B5EF4-FFF2-40B4-BE49-F238E27FC236}">
                <a16:creationId xmlns:a16="http://schemas.microsoft.com/office/drawing/2014/main" id="{FEE04418-5631-5251-66E5-E5AC425A0FDB}"/>
              </a:ext>
            </a:extLst>
          </p:cNvPr>
          <p:cNvPicPr>
            <a:picLocks noChangeAspect="1"/>
          </p:cNvPicPr>
          <p:nvPr/>
        </p:nvPicPr>
        <p:blipFill>
          <a:blip r:embed="rId3"/>
          <a:stretch>
            <a:fillRect/>
          </a:stretch>
        </p:blipFill>
        <p:spPr>
          <a:xfrm>
            <a:off x="3473320" y="3596487"/>
            <a:ext cx="5543939" cy="3140216"/>
          </a:xfrm>
          <a:prstGeom prst="rect">
            <a:avLst/>
          </a:prstGeom>
        </p:spPr>
      </p:pic>
    </p:spTree>
    <p:extLst>
      <p:ext uri="{BB962C8B-B14F-4D97-AF65-F5344CB8AC3E}">
        <p14:creationId xmlns:p14="http://schemas.microsoft.com/office/powerpoint/2010/main" val="254914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8F850-4D48-BFEF-1A6E-5AEE8E17E8F4}"/>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3184FD5A-7503-E9A5-64F9-F8DE103265FF}"/>
              </a:ext>
            </a:extLst>
          </p:cNvPr>
          <p:cNvSpPr>
            <a:spLocks noGrp="1" noChangeArrowheads="1"/>
          </p:cNvSpPr>
          <p:nvPr>
            <p:ph type="title"/>
          </p:nvPr>
        </p:nvSpPr>
        <p:spPr>
          <a:xfrm>
            <a:off x="533400" y="314326"/>
            <a:ext cx="9561513" cy="1082675"/>
          </a:xfrm>
        </p:spPr>
        <p:txBody>
          <a:bodyPr/>
          <a:lstStyle/>
          <a:p>
            <a:pPr eaLnBrk="1" fontAlgn="auto" hangingPunct="1">
              <a:spcAft>
                <a:spcPts val="0"/>
              </a:spcAft>
              <a:defRPr/>
            </a:pPr>
            <a:r>
              <a:rPr lang="en-US" altLang="sr-Latn-RS" dirty="0"/>
              <a:t>GDE SE KREIRA ANDROID APLIKACIJA?</a:t>
            </a:r>
          </a:p>
        </p:txBody>
      </p:sp>
      <p:sp>
        <p:nvSpPr>
          <p:cNvPr id="22531" name="Rectangle 5">
            <a:extLst>
              <a:ext uri="{FF2B5EF4-FFF2-40B4-BE49-F238E27FC236}">
                <a16:creationId xmlns:a16="http://schemas.microsoft.com/office/drawing/2014/main" id="{577155DE-FF7A-AB8F-32F1-D49B850AA1E1}"/>
              </a:ext>
            </a:extLst>
          </p:cNvPr>
          <p:cNvSpPr>
            <a:spLocks noGrp="1"/>
          </p:cNvSpPr>
          <p:nvPr>
            <p:ph idx="1"/>
          </p:nvPr>
        </p:nvSpPr>
        <p:spPr>
          <a:xfrm>
            <a:off x="442911" y="1619252"/>
            <a:ext cx="9372893" cy="2271614"/>
          </a:xfrm>
        </p:spPr>
        <p:txBody>
          <a:bodyPr/>
          <a:lstStyle/>
          <a:p>
            <a:pPr marL="0" indent="0" eaLnBrk="1" hangingPunct="1">
              <a:lnSpc>
                <a:spcPct val="90000"/>
              </a:lnSpc>
              <a:buNone/>
            </a:pPr>
            <a:endParaRPr lang="en-GB" dirty="0"/>
          </a:p>
          <a:p>
            <a:pPr marL="0" indent="0" eaLnBrk="1" hangingPunct="1">
              <a:lnSpc>
                <a:spcPct val="90000"/>
              </a:lnSpc>
              <a:buNone/>
            </a:pPr>
            <a:r>
              <a:rPr lang="en-GB" dirty="0">
                <a:solidFill>
                  <a:schemeClr val="tx2">
                    <a:lumMod val="20000"/>
                    <a:lumOff val="80000"/>
                  </a:schemeClr>
                </a:solidFill>
              </a:rPr>
              <a:t>Android Studio = </a:t>
            </a:r>
            <a:r>
              <a:rPr lang="en-GB" b="1" dirty="0" err="1">
                <a:solidFill>
                  <a:schemeClr val="tx2">
                    <a:lumMod val="20000"/>
                    <a:lumOff val="80000"/>
                  </a:schemeClr>
                </a:solidFill>
              </a:rPr>
              <a:t>zvanični</a:t>
            </a:r>
            <a:r>
              <a:rPr lang="en-GB" b="1" dirty="0">
                <a:solidFill>
                  <a:schemeClr val="tx2">
                    <a:lumMod val="20000"/>
                    <a:lumOff val="80000"/>
                  </a:schemeClr>
                </a:solidFill>
              </a:rPr>
              <a:t> IDE</a:t>
            </a:r>
            <a:r>
              <a:rPr lang="en-GB" dirty="0">
                <a:solidFill>
                  <a:schemeClr val="tx2">
                    <a:lumMod val="20000"/>
                    <a:lumOff val="80000"/>
                  </a:schemeClr>
                </a:solidFill>
              </a:rPr>
              <a:t> za Android </a:t>
            </a:r>
            <a:r>
              <a:rPr lang="en-GB" dirty="0" err="1">
                <a:solidFill>
                  <a:schemeClr val="tx2">
                    <a:lumMod val="20000"/>
                    <a:lumOff val="80000"/>
                  </a:schemeClr>
                </a:solidFill>
              </a:rPr>
              <a:t>aplikacije</a:t>
            </a:r>
            <a:endParaRPr lang="en-GB" dirty="0">
              <a:solidFill>
                <a:schemeClr val="tx2">
                  <a:lumMod val="20000"/>
                  <a:lumOff val="80000"/>
                </a:schemeClr>
              </a:solidFill>
            </a:endParaRPr>
          </a:p>
          <a:p>
            <a:pPr marL="0" indent="0" eaLnBrk="1" hangingPunct="1">
              <a:lnSpc>
                <a:spcPct val="90000"/>
              </a:lnSpc>
              <a:buNone/>
            </a:pPr>
            <a:r>
              <a:rPr lang="en-GB" dirty="0" err="1">
                <a:solidFill>
                  <a:schemeClr val="tx2">
                    <a:lumMod val="20000"/>
                    <a:lumOff val="80000"/>
                  </a:schemeClr>
                </a:solidFill>
              </a:rPr>
              <a:t>Skida</a:t>
            </a:r>
            <a:r>
              <a:rPr lang="en-GB" dirty="0">
                <a:solidFill>
                  <a:schemeClr val="tx2">
                    <a:lumMod val="20000"/>
                    <a:lumOff val="80000"/>
                  </a:schemeClr>
                </a:solidFill>
              </a:rPr>
              <a:t> se </a:t>
            </a:r>
            <a:r>
              <a:rPr lang="en-GB" dirty="0" err="1">
                <a:solidFill>
                  <a:schemeClr val="tx2">
                    <a:lumMod val="20000"/>
                    <a:lumOff val="80000"/>
                  </a:schemeClr>
                </a:solidFill>
              </a:rPr>
              <a:t>sa</a:t>
            </a:r>
            <a:r>
              <a:rPr lang="en-GB" dirty="0">
                <a:solidFill>
                  <a:schemeClr val="tx2">
                    <a:lumMod val="20000"/>
                    <a:lumOff val="80000"/>
                  </a:schemeClr>
                </a:solidFill>
              </a:rPr>
              <a:t>: </a:t>
            </a:r>
            <a:r>
              <a:rPr lang="en-GB" b="1" dirty="0">
                <a:solidFill>
                  <a:schemeClr val="tx2">
                    <a:lumMod val="20000"/>
                    <a:lumOff val="80000"/>
                  </a:schemeClr>
                </a:solidFill>
              </a:rPr>
              <a:t>Android Developers (</a:t>
            </a:r>
            <a:r>
              <a:rPr lang="en-GB" b="1" dirty="0" err="1">
                <a:solidFill>
                  <a:schemeClr val="tx2">
                    <a:lumMod val="20000"/>
                    <a:lumOff val="80000"/>
                  </a:schemeClr>
                </a:solidFill>
              </a:rPr>
              <a:t>developer.android.com</a:t>
            </a:r>
            <a:r>
              <a:rPr lang="en-GB" b="1" dirty="0">
                <a:solidFill>
                  <a:schemeClr val="tx2">
                    <a:lumMod val="20000"/>
                    <a:lumOff val="80000"/>
                  </a:schemeClr>
                </a:solidFill>
              </a:rPr>
              <a:t>/studio)</a:t>
            </a:r>
            <a:endParaRPr lang="sr-Latn-RS" altLang="sr-Latn-RS" sz="2000" dirty="0">
              <a:solidFill>
                <a:schemeClr val="tx2">
                  <a:lumMod val="20000"/>
                  <a:lumOff val="80000"/>
                </a:schemeClr>
              </a:solidFill>
              <a:ea typeface="Lucida Sans" panose="020B0602030504020204" pitchFamily="34" charset="77"/>
              <a:cs typeface="Lucida Sans" panose="020B0602030504020204" pitchFamily="34" charset="77"/>
            </a:endParaRPr>
          </a:p>
          <a:p>
            <a:pPr marL="0" indent="0" eaLnBrk="1" hangingPunct="1">
              <a:lnSpc>
                <a:spcPct val="90000"/>
              </a:lnSpc>
              <a:buNone/>
            </a:pPr>
            <a:r>
              <a:rPr lang="en-GB" dirty="0"/>
              <a:t>Radi </a:t>
            </a:r>
            <a:r>
              <a:rPr lang="en-GB" dirty="0" err="1"/>
              <a:t>na</a:t>
            </a:r>
            <a:r>
              <a:rPr lang="en-GB" dirty="0"/>
              <a:t>: </a:t>
            </a:r>
            <a:r>
              <a:rPr lang="en-GB" b="1" dirty="0"/>
              <a:t>Windows / macOS / Linux / ChromeOS</a:t>
            </a:r>
            <a:r>
              <a:rPr lang="en-GB" dirty="0"/>
              <a:t> </a:t>
            </a:r>
          </a:p>
          <a:p>
            <a:pPr marL="0" indent="0" eaLnBrk="1" hangingPunct="1">
              <a:lnSpc>
                <a:spcPct val="90000"/>
              </a:lnSpc>
              <a:buNone/>
            </a:pPr>
            <a:r>
              <a:rPr lang="en-GB" dirty="0">
                <a:solidFill>
                  <a:schemeClr val="tx2">
                    <a:lumMod val="20000"/>
                    <a:lumOff val="80000"/>
                  </a:schemeClr>
                </a:solidFill>
              </a:rPr>
              <a:t>U </a:t>
            </a:r>
            <a:r>
              <a:rPr lang="en-GB" dirty="0" err="1">
                <a:solidFill>
                  <a:schemeClr val="tx2">
                    <a:lumMod val="20000"/>
                    <a:lumOff val="80000"/>
                  </a:schemeClr>
                </a:solidFill>
              </a:rPr>
              <a:t>sebi</a:t>
            </a:r>
            <a:r>
              <a:rPr lang="en-GB" dirty="0">
                <a:solidFill>
                  <a:schemeClr val="tx2">
                    <a:lumMod val="20000"/>
                    <a:lumOff val="80000"/>
                  </a:schemeClr>
                </a:solidFill>
              </a:rPr>
              <a:t> </a:t>
            </a:r>
            <a:r>
              <a:rPr lang="en-GB" dirty="0" err="1">
                <a:solidFill>
                  <a:schemeClr val="tx2">
                    <a:lumMod val="20000"/>
                    <a:lumOff val="80000"/>
                  </a:schemeClr>
                </a:solidFill>
              </a:rPr>
              <a:t>ima</a:t>
            </a:r>
            <a:r>
              <a:rPr lang="en-GB" dirty="0">
                <a:solidFill>
                  <a:schemeClr val="tx2">
                    <a:lumMod val="20000"/>
                    <a:lumOff val="80000"/>
                  </a:schemeClr>
                </a:solidFill>
              </a:rPr>
              <a:t>: editor + Android SDK + emulator + Gradle build</a:t>
            </a:r>
            <a:endParaRPr lang="sr-Latn-RS" altLang="sr-Latn-RS" sz="2000" dirty="0">
              <a:solidFill>
                <a:schemeClr val="tx2">
                  <a:lumMod val="20000"/>
                  <a:lumOff val="80000"/>
                </a:schemeClr>
              </a:solidFill>
              <a:ea typeface="Lucida Sans" panose="020B0602030504020204" pitchFamily="34" charset="77"/>
              <a:cs typeface="Lucida Sans" panose="020B0602030504020204" pitchFamily="34" charset="77"/>
            </a:endParaRPr>
          </a:p>
        </p:txBody>
      </p:sp>
      <p:pic>
        <p:nvPicPr>
          <p:cNvPr id="4" name="Picture 3" descr="supported Mac OS versions ...">
            <a:extLst>
              <a:ext uri="{FF2B5EF4-FFF2-40B4-BE49-F238E27FC236}">
                <a16:creationId xmlns:a16="http://schemas.microsoft.com/office/drawing/2014/main" id="{AA2C7CAF-9104-8B98-98B7-AFA0227BC438}"/>
              </a:ext>
            </a:extLst>
          </p:cNvPr>
          <p:cNvPicPr>
            <a:picLocks noChangeAspect="1"/>
          </p:cNvPicPr>
          <p:nvPr/>
        </p:nvPicPr>
        <p:blipFill>
          <a:blip r:embed="rId3"/>
          <a:srcRect b="25804"/>
          <a:stretch>
            <a:fillRect/>
          </a:stretch>
        </p:blipFill>
        <p:spPr>
          <a:xfrm>
            <a:off x="3506522" y="4067048"/>
            <a:ext cx="2030184" cy="1506310"/>
          </a:xfrm>
          <a:prstGeom prst="rect">
            <a:avLst/>
          </a:prstGeom>
        </p:spPr>
      </p:pic>
      <p:pic>
        <p:nvPicPr>
          <p:cNvPr id="5" name="Picture 4" descr="Tux (mascot) - Wikipedia">
            <a:extLst>
              <a:ext uri="{FF2B5EF4-FFF2-40B4-BE49-F238E27FC236}">
                <a16:creationId xmlns:a16="http://schemas.microsoft.com/office/drawing/2014/main" id="{19C28272-56F2-2C00-6B45-062EAF9A26A2}"/>
              </a:ext>
            </a:extLst>
          </p:cNvPr>
          <p:cNvPicPr>
            <a:picLocks noChangeAspect="1"/>
          </p:cNvPicPr>
          <p:nvPr/>
        </p:nvPicPr>
        <p:blipFill>
          <a:blip r:embed="rId4"/>
          <a:stretch>
            <a:fillRect/>
          </a:stretch>
        </p:blipFill>
        <p:spPr>
          <a:xfrm>
            <a:off x="6630333" y="4067048"/>
            <a:ext cx="1342288" cy="1589894"/>
          </a:xfrm>
          <a:prstGeom prst="rect">
            <a:avLst/>
          </a:prstGeom>
        </p:spPr>
      </p:pic>
      <p:pic>
        <p:nvPicPr>
          <p:cNvPr id="6" name="Picture 5" descr="Windows, Windows Icon, Windows Logo ...">
            <a:extLst>
              <a:ext uri="{FF2B5EF4-FFF2-40B4-BE49-F238E27FC236}">
                <a16:creationId xmlns:a16="http://schemas.microsoft.com/office/drawing/2014/main" id="{37E43169-B1DF-9CBE-DF6B-2CD4E453248C}"/>
              </a:ext>
            </a:extLst>
          </p:cNvPr>
          <p:cNvPicPr>
            <a:picLocks noChangeAspect="1"/>
          </p:cNvPicPr>
          <p:nvPr/>
        </p:nvPicPr>
        <p:blipFill>
          <a:blip r:embed="rId5"/>
          <a:stretch>
            <a:fillRect/>
          </a:stretch>
        </p:blipFill>
        <p:spPr>
          <a:xfrm>
            <a:off x="533400" y="3575264"/>
            <a:ext cx="2573462" cy="2573462"/>
          </a:xfrm>
          <a:prstGeom prst="rect">
            <a:avLst/>
          </a:prstGeom>
        </p:spPr>
      </p:pic>
      <p:pic>
        <p:nvPicPr>
          <p:cNvPr id="7" name="Picture 6" descr="ChromeOS · GitHub">
            <a:extLst>
              <a:ext uri="{FF2B5EF4-FFF2-40B4-BE49-F238E27FC236}">
                <a16:creationId xmlns:a16="http://schemas.microsoft.com/office/drawing/2014/main" id="{5600EE6A-9786-84F1-BE17-350CEB96C6DA}"/>
              </a:ext>
            </a:extLst>
          </p:cNvPr>
          <p:cNvPicPr>
            <a:picLocks noChangeAspect="1"/>
          </p:cNvPicPr>
          <p:nvPr/>
        </p:nvPicPr>
        <p:blipFill>
          <a:blip r:embed="rId6"/>
          <a:srcRect b="33760"/>
          <a:stretch>
            <a:fillRect/>
          </a:stretch>
        </p:blipFill>
        <p:spPr>
          <a:xfrm>
            <a:off x="8703933" y="3890866"/>
            <a:ext cx="2540000" cy="1682492"/>
          </a:xfrm>
          <a:prstGeom prst="rect">
            <a:avLst/>
          </a:prstGeom>
        </p:spPr>
      </p:pic>
    </p:spTree>
    <p:extLst>
      <p:ext uri="{BB962C8B-B14F-4D97-AF65-F5344CB8AC3E}">
        <p14:creationId xmlns:p14="http://schemas.microsoft.com/office/powerpoint/2010/main" val="357578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A913A-E9B6-C7AE-C6E3-A522FEA8109B}"/>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326A6F48-5216-4967-D27E-9D0D04817A99}"/>
              </a:ext>
            </a:extLst>
          </p:cNvPr>
          <p:cNvSpPr>
            <a:spLocks noGrp="1" noChangeArrowheads="1"/>
          </p:cNvSpPr>
          <p:nvPr>
            <p:ph type="title"/>
          </p:nvPr>
        </p:nvSpPr>
        <p:spPr>
          <a:xfrm>
            <a:off x="533400" y="314326"/>
            <a:ext cx="9561513" cy="1082675"/>
          </a:xfrm>
        </p:spPr>
        <p:txBody>
          <a:bodyPr/>
          <a:lstStyle/>
          <a:p>
            <a:pPr eaLnBrk="1" fontAlgn="auto" hangingPunct="1">
              <a:spcAft>
                <a:spcPts val="0"/>
              </a:spcAft>
              <a:defRPr/>
            </a:pPr>
            <a:r>
              <a:rPr lang="en-US" altLang="sr-Latn-RS" dirty="0"/>
              <a:t>GDE SE KREIRA ANDROID APLIKACIJA?</a:t>
            </a:r>
          </a:p>
        </p:txBody>
      </p:sp>
      <p:sp>
        <p:nvSpPr>
          <p:cNvPr id="22531" name="Rectangle 5">
            <a:extLst>
              <a:ext uri="{FF2B5EF4-FFF2-40B4-BE49-F238E27FC236}">
                <a16:creationId xmlns:a16="http://schemas.microsoft.com/office/drawing/2014/main" id="{F48AF3A2-A061-41C4-1415-4403002BBD9B}"/>
              </a:ext>
            </a:extLst>
          </p:cNvPr>
          <p:cNvSpPr>
            <a:spLocks noGrp="1"/>
          </p:cNvSpPr>
          <p:nvPr>
            <p:ph idx="1"/>
          </p:nvPr>
        </p:nvSpPr>
        <p:spPr>
          <a:xfrm>
            <a:off x="442911" y="1619252"/>
            <a:ext cx="9372893" cy="2271614"/>
          </a:xfrm>
        </p:spPr>
        <p:txBody>
          <a:bodyPr/>
          <a:lstStyle/>
          <a:p>
            <a:pPr marL="0" indent="0" eaLnBrk="1" hangingPunct="1">
              <a:lnSpc>
                <a:spcPct val="90000"/>
              </a:lnSpc>
              <a:buNone/>
            </a:pPr>
            <a:endParaRPr lang="en-GB" dirty="0"/>
          </a:p>
          <a:p>
            <a:pPr marL="0" indent="0" eaLnBrk="1" hangingPunct="1">
              <a:lnSpc>
                <a:spcPct val="90000"/>
              </a:lnSpc>
              <a:buNone/>
            </a:pPr>
            <a:r>
              <a:rPr lang="en-GB" dirty="0">
                <a:solidFill>
                  <a:schemeClr val="tx2">
                    <a:lumMod val="20000"/>
                    <a:lumOff val="80000"/>
                  </a:schemeClr>
                </a:solidFill>
              </a:rPr>
              <a:t>Android Studio = </a:t>
            </a:r>
            <a:r>
              <a:rPr lang="en-GB" b="1" dirty="0" err="1">
                <a:solidFill>
                  <a:schemeClr val="tx2">
                    <a:lumMod val="20000"/>
                    <a:lumOff val="80000"/>
                  </a:schemeClr>
                </a:solidFill>
              </a:rPr>
              <a:t>zvanični</a:t>
            </a:r>
            <a:r>
              <a:rPr lang="en-GB" b="1" dirty="0">
                <a:solidFill>
                  <a:schemeClr val="tx2">
                    <a:lumMod val="20000"/>
                    <a:lumOff val="80000"/>
                  </a:schemeClr>
                </a:solidFill>
              </a:rPr>
              <a:t> IDE</a:t>
            </a:r>
            <a:r>
              <a:rPr lang="en-GB" dirty="0">
                <a:solidFill>
                  <a:schemeClr val="tx2">
                    <a:lumMod val="20000"/>
                    <a:lumOff val="80000"/>
                  </a:schemeClr>
                </a:solidFill>
              </a:rPr>
              <a:t> za Android </a:t>
            </a:r>
            <a:r>
              <a:rPr lang="en-GB" dirty="0" err="1">
                <a:solidFill>
                  <a:schemeClr val="tx2">
                    <a:lumMod val="20000"/>
                    <a:lumOff val="80000"/>
                  </a:schemeClr>
                </a:solidFill>
              </a:rPr>
              <a:t>aplikacije</a:t>
            </a:r>
            <a:endParaRPr lang="en-GB" dirty="0">
              <a:solidFill>
                <a:schemeClr val="tx2">
                  <a:lumMod val="20000"/>
                  <a:lumOff val="80000"/>
                </a:schemeClr>
              </a:solidFill>
            </a:endParaRPr>
          </a:p>
          <a:p>
            <a:pPr marL="0" indent="0" eaLnBrk="1" hangingPunct="1">
              <a:lnSpc>
                <a:spcPct val="90000"/>
              </a:lnSpc>
              <a:buNone/>
            </a:pPr>
            <a:r>
              <a:rPr lang="en-GB" dirty="0" err="1">
                <a:solidFill>
                  <a:schemeClr val="tx2">
                    <a:lumMod val="20000"/>
                    <a:lumOff val="80000"/>
                  </a:schemeClr>
                </a:solidFill>
              </a:rPr>
              <a:t>Skida</a:t>
            </a:r>
            <a:r>
              <a:rPr lang="en-GB" dirty="0">
                <a:solidFill>
                  <a:schemeClr val="tx2">
                    <a:lumMod val="20000"/>
                    <a:lumOff val="80000"/>
                  </a:schemeClr>
                </a:solidFill>
              </a:rPr>
              <a:t> se </a:t>
            </a:r>
            <a:r>
              <a:rPr lang="en-GB" dirty="0" err="1">
                <a:solidFill>
                  <a:schemeClr val="tx2">
                    <a:lumMod val="20000"/>
                    <a:lumOff val="80000"/>
                  </a:schemeClr>
                </a:solidFill>
              </a:rPr>
              <a:t>sa</a:t>
            </a:r>
            <a:r>
              <a:rPr lang="en-GB" dirty="0">
                <a:solidFill>
                  <a:schemeClr val="tx2">
                    <a:lumMod val="20000"/>
                    <a:lumOff val="80000"/>
                  </a:schemeClr>
                </a:solidFill>
              </a:rPr>
              <a:t>: </a:t>
            </a:r>
            <a:r>
              <a:rPr lang="en-GB" b="1" dirty="0">
                <a:solidFill>
                  <a:schemeClr val="tx2">
                    <a:lumMod val="20000"/>
                    <a:lumOff val="80000"/>
                  </a:schemeClr>
                </a:solidFill>
              </a:rPr>
              <a:t>Android Developers (</a:t>
            </a:r>
            <a:r>
              <a:rPr lang="en-GB" b="1" dirty="0" err="1">
                <a:solidFill>
                  <a:schemeClr val="tx2">
                    <a:lumMod val="20000"/>
                    <a:lumOff val="80000"/>
                  </a:schemeClr>
                </a:solidFill>
              </a:rPr>
              <a:t>developer.android.com</a:t>
            </a:r>
            <a:r>
              <a:rPr lang="en-GB" b="1" dirty="0">
                <a:solidFill>
                  <a:schemeClr val="tx2">
                    <a:lumMod val="20000"/>
                    <a:lumOff val="80000"/>
                  </a:schemeClr>
                </a:solidFill>
              </a:rPr>
              <a:t>/studio)</a:t>
            </a:r>
            <a:endParaRPr lang="sr-Latn-RS" altLang="sr-Latn-RS" sz="2000" dirty="0">
              <a:solidFill>
                <a:schemeClr val="tx2">
                  <a:lumMod val="20000"/>
                  <a:lumOff val="80000"/>
                </a:schemeClr>
              </a:solidFill>
              <a:ea typeface="Lucida Sans" panose="020B0602030504020204" pitchFamily="34" charset="77"/>
              <a:cs typeface="Lucida Sans" panose="020B0602030504020204" pitchFamily="34" charset="77"/>
            </a:endParaRPr>
          </a:p>
          <a:p>
            <a:pPr marL="0" indent="0" eaLnBrk="1" hangingPunct="1">
              <a:lnSpc>
                <a:spcPct val="90000"/>
              </a:lnSpc>
              <a:buNone/>
            </a:pPr>
            <a:r>
              <a:rPr lang="en-GB" dirty="0">
                <a:solidFill>
                  <a:schemeClr val="tx2">
                    <a:lumMod val="20000"/>
                    <a:lumOff val="80000"/>
                  </a:schemeClr>
                </a:solidFill>
              </a:rPr>
              <a:t>Radi </a:t>
            </a:r>
            <a:r>
              <a:rPr lang="en-GB" dirty="0" err="1">
                <a:solidFill>
                  <a:schemeClr val="tx2">
                    <a:lumMod val="20000"/>
                    <a:lumOff val="80000"/>
                  </a:schemeClr>
                </a:solidFill>
              </a:rPr>
              <a:t>na</a:t>
            </a:r>
            <a:r>
              <a:rPr lang="en-GB" dirty="0">
                <a:solidFill>
                  <a:schemeClr val="tx2">
                    <a:lumMod val="20000"/>
                    <a:lumOff val="80000"/>
                  </a:schemeClr>
                </a:solidFill>
              </a:rPr>
              <a:t>: </a:t>
            </a:r>
            <a:r>
              <a:rPr lang="en-GB" b="1" dirty="0">
                <a:solidFill>
                  <a:schemeClr val="tx2">
                    <a:lumMod val="20000"/>
                    <a:lumOff val="80000"/>
                  </a:schemeClr>
                </a:solidFill>
              </a:rPr>
              <a:t>Windows / macOS / Linux / ChromeOS</a:t>
            </a:r>
            <a:r>
              <a:rPr lang="en-GB" dirty="0">
                <a:solidFill>
                  <a:schemeClr val="tx2">
                    <a:lumMod val="20000"/>
                    <a:lumOff val="80000"/>
                  </a:schemeClr>
                </a:solidFill>
              </a:rPr>
              <a:t> </a:t>
            </a:r>
          </a:p>
          <a:p>
            <a:pPr marL="0" indent="0" eaLnBrk="1" hangingPunct="1">
              <a:lnSpc>
                <a:spcPct val="90000"/>
              </a:lnSpc>
              <a:buNone/>
            </a:pPr>
            <a:r>
              <a:rPr lang="en-GB" dirty="0"/>
              <a:t>U </a:t>
            </a:r>
            <a:r>
              <a:rPr lang="en-GB" dirty="0" err="1"/>
              <a:t>sebi</a:t>
            </a:r>
            <a:r>
              <a:rPr lang="en-GB" dirty="0"/>
              <a:t> </a:t>
            </a:r>
            <a:r>
              <a:rPr lang="en-GB" dirty="0" err="1"/>
              <a:t>ima</a:t>
            </a:r>
            <a:r>
              <a:rPr lang="en-GB" dirty="0"/>
              <a:t>: editor + Android SDK + emulator + Gradle build</a:t>
            </a:r>
            <a:endParaRPr lang="sr-Latn-RS" altLang="sr-Latn-RS" sz="2000" dirty="0">
              <a:ea typeface="Lucida Sans" panose="020B0602030504020204" pitchFamily="34" charset="77"/>
              <a:cs typeface="Lucida Sans" panose="020B0602030504020204" pitchFamily="34" charset="77"/>
            </a:endParaRPr>
          </a:p>
        </p:txBody>
      </p:sp>
      <p:pic>
        <p:nvPicPr>
          <p:cNvPr id="3" name="Picture 2">
            <a:extLst>
              <a:ext uri="{FF2B5EF4-FFF2-40B4-BE49-F238E27FC236}">
                <a16:creationId xmlns:a16="http://schemas.microsoft.com/office/drawing/2014/main" id="{980A4933-DD16-0896-2836-391FE60E5EEF}"/>
              </a:ext>
            </a:extLst>
          </p:cNvPr>
          <p:cNvPicPr>
            <a:picLocks noChangeAspect="1"/>
          </p:cNvPicPr>
          <p:nvPr/>
        </p:nvPicPr>
        <p:blipFill>
          <a:blip r:embed="rId3"/>
          <a:stretch>
            <a:fillRect/>
          </a:stretch>
        </p:blipFill>
        <p:spPr>
          <a:xfrm>
            <a:off x="3564294" y="3723798"/>
            <a:ext cx="5234474" cy="3134202"/>
          </a:xfrm>
          <a:prstGeom prst="rect">
            <a:avLst/>
          </a:prstGeom>
        </p:spPr>
      </p:pic>
    </p:spTree>
    <p:extLst>
      <p:ext uri="{BB962C8B-B14F-4D97-AF65-F5344CB8AC3E}">
        <p14:creationId xmlns:p14="http://schemas.microsoft.com/office/powerpoint/2010/main" val="126124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6" name="Rectangle 4">
            <a:extLst>
              <a:ext uri="{FF2B5EF4-FFF2-40B4-BE49-F238E27FC236}">
                <a16:creationId xmlns:a16="http://schemas.microsoft.com/office/drawing/2014/main" id="{4908E83B-A776-C0A7-E538-F786EDD5DFAB}"/>
              </a:ext>
            </a:extLst>
          </p:cNvPr>
          <p:cNvSpPr>
            <a:spLocks noGrp="1" noChangeArrowheads="1"/>
          </p:cNvSpPr>
          <p:nvPr>
            <p:ph type="title"/>
          </p:nvPr>
        </p:nvSpPr>
        <p:spPr>
          <a:xfrm>
            <a:off x="533400" y="314326"/>
            <a:ext cx="9561513" cy="1082675"/>
          </a:xfrm>
        </p:spPr>
        <p:txBody>
          <a:bodyPr/>
          <a:lstStyle/>
          <a:p>
            <a:pPr eaLnBrk="1" fontAlgn="auto" hangingPunct="1">
              <a:spcAft>
                <a:spcPts val="0"/>
              </a:spcAft>
              <a:defRPr/>
            </a:pPr>
            <a:r>
              <a:rPr lang="en-US" altLang="sr-Latn-RS" dirty="0"/>
              <a:t>PRVI </a:t>
            </a:r>
            <a:r>
              <a:rPr lang="en-US" altLang="sr-Latn-RS" dirty="0" err="1"/>
              <a:t>projekat</a:t>
            </a:r>
            <a:endParaRPr lang="en-US" altLang="sr-Latn-RS" dirty="0"/>
          </a:p>
        </p:txBody>
      </p:sp>
      <p:sp>
        <p:nvSpPr>
          <p:cNvPr id="24579" name="Rectangle 5">
            <a:extLst>
              <a:ext uri="{FF2B5EF4-FFF2-40B4-BE49-F238E27FC236}">
                <a16:creationId xmlns:a16="http://schemas.microsoft.com/office/drawing/2014/main" id="{C8D849AF-93F3-9A57-4EE1-5F263F140C18}"/>
              </a:ext>
            </a:extLst>
          </p:cNvPr>
          <p:cNvSpPr>
            <a:spLocks noGrp="1"/>
          </p:cNvSpPr>
          <p:nvPr>
            <p:ph idx="1"/>
          </p:nvPr>
        </p:nvSpPr>
        <p:spPr>
          <a:xfrm>
            <a:off x="377598" y="2032823"/>
            <a:ext cx="5566002" cy="2977715"/>
          </a:xfrm>
        </p:spPr>
        <p:txBody>
          <a:bodyPr/>
          <a:lstStyle/>
          <a:p>
            <a:pPr marL="0" indent="0" eaLnBrk="1" hangingPunct="1">
              <a:lnSpc>
                <a:spcPct val="90000"/>
              </a:lnSpc>
              <a:buNone/>
            </a:pPr>
            <a:endParaRPr lang="sr-Latn-RS" altLang="sr-Latn-RS" dirty="0">
              <a:ea typeface="Lucida Sans" panose="020B0602030504020204" pitchFamily="34" charset="77"/>
              <a:cs typeface="Lucida Sans" panose="020B0602030504020204" pitchFamily="34" charset="77"/>
            </a:endParaRPr>
          </a:p>
          <a:p>
            <a:pPr marL="0" indent="0">
              <a:buNone/>
            </a:pPr>
            <a:r>
              <a:rPr lang="en-GB" dirty="0"/>
              <a:t>New Project → Empty Activity (Compose)</a:t>
            </a:r>
          </a:p>
          <a:p>
            <a:pPr marL="0" indent="0">
              <a:buNone/>
            </a:pPr>
            <a:endParaRPr lang="en-GB" dirty="0"/>
          </a:p>
          <a:p>
            <a:pPr marL="0" indent="0">
              <a:buNone/>
            </a:pPr>
            <a:r>
              <a:rPr lang="en-GB" dirty="0">
                <a:solidFill>
                  <a:schemeClr val="tx2">
                    <a:lumMod val="20000"/>
                    <a:lumOff val="80000"/>
                  </a:schemeClr>
                </a:solidFill>
              </a:rPr>
              <a:t>Run </a:t>
            </a:r>
            <a:r>
              <a:rPr lang="en-GB" dirty="0" err="1">
                <a:solidFill>
                  <a:schemeClr val="tx2">
                    <a:lumMod val="20000"/>
                    <a:lumOff val="80000"/>
                  </a:schemeClr>
                </a:solidFill>
              </a:rPr>
              <a:t>na</a:t>
            </a:r>
            <a:r>
              <a:rPr lang="en-GB" dirty="0">
                <a:solidFill>
                  <a:schemeClr val="tx2">
                    <a:lumMod val="20000"/>
                    <a:lumOff val="80000"/>
                  </a:schemeClr>
                </a:solidFill>
              </a:rPr>
              <a:t> emulator/</a:t>
            </a:r>
            <a:r>
              <a:rPr lang="en-GB" dirty="0" err="1">
                <a:solidFill>
                  <a:schemeClr val="tx2">
                    <a:lumMod val="20000"/>
                    <a:lumOff val="80000"/>
                  </a:schemeClr>
                </a:solidFill>
              </a:rPr>
              <a:t>telefon</a:t>
            </a:r>
            <a:endParaRPr lang="en-GB" dirty="0">
              <a:solidFill>
                <a:schemeClr val="tx2">
                  <a:lumMod val="20000"/>
                  <a:lumOff val="80000"/>
                </a:schemeClr>
              </a:solidFill>
            </a:endParaRPr>
          </a:p>
          <a:p>
            <a:pPr marL="0" indent="0">
              <a:buNone/>
            </a:pPr>
            <a:endParaRPr lang="en-GB" dirty="0">
              <a:solidFill>
                <a:schemeClr val="tx2">
                  <a:lumMod val="20000"/>
                  <a:lumOff val="80000"/>
                </a:schemeClr>
              </a:solidFill>
            </a:endParaRPr>
          </a:p>
          <a:p>
            <a:pPr marL="323850" lvl="1" indent="0" eaLnBrk="1" hangingPunct="1">
              <a:lnSpc>
                <a:spcPct val="90000"/>
              </a:lnSpc>
              <a:buNone/>
            </a:pPr>
            <a:endParaRPr lang="sl-SI" altLang="sr-Latn-RS" sz="2600" dirty="0"/>
          </a:p>
        </p:txBody>
      </p:sp>
      <p:pic>
        <p:nvPicPr>
          <p:cNvPr id="3" name="Picture 2">
            <a:extLst>
              <a:ext uri="{FF2B5EF4-FFF2-40B4-BE49-F238E27FC236}">
                <a16:creationId xmlns:a16="http://schemas.microsoft.com/office/drawing/2014/main" id="{5400EA4B-B214-BDF5-C26D-FA4E9518B8AA}"/>
              </a:ext>
            </a:extLst>
          </p:cNvPr>
          <p:cNvPicPr>
            <a:picLocks noChangeAspect="1"/>
          </p:cNvPicPr>
          <p:nvPr/>
        </p:nvPicPr>
        <p:blipFill>
          <a:blip r:embed="rId3"/>
          <a:stretch>
            <a:fillRect/>
          </a:stretch>
        </p:blipFill>
        <p:spPr>
          <a:xfrm>
            <a:off x="5943600" y="1874203"/>
            <a:ext cx="5739532" cy="4323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0B0D0-3CE9-F9F6-409C-3E93D995A6AA}"/>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3C5081A1-122F-2C0E-EF7B-F7458F003D8B}"/>
              </a:ext>
            </a:extLst>
          </p:cNvPr>
          <p:cNvSpPr>
            <a:spLocks noGrp="1" noChangeArrowheads="1"/>
          </p:cNvSpPr>
          <p:nvPr>
            <p:ph type="title"/>
          </p:nvPr>
        </p:nvSpPr>
        <p:spPr>
          <a:xfrm>
            <a:off x="533400" y="314326"/>
            <a:ext cx="9561513" cy="1082675"/>
          </a:xfrm>
        </p:spPr>
        <p:txBody>
          <a:bodyPr/>
          <a:lstStyle/>
          <a:p>
            <a:pPr eaLnBrk="1" fontAlgn="auto" hangingPunct="1">
              <a:spcAft>
                <a:spcPts val="0"/>
              </a:spcAft>
              <a:defRPr/>
            </a:pPr>
            <a:r>
              <a:rPr lang="en-US" altLang="sr-Latn-RS" dirty="0"/>
              <a:t>PRVI </a:t>
            </a:r>
            <a:r>
              <a:rPr lang="en-US" altLang="sr-Latn-RS" dirty="0" err="1"/>
              <a:t>projekat</a:t>
            </a:r>
            <a:endParaRPr lang="en-US" altLang="sr-Latn-RS" dirty="0"/>
          </a:p>
        </p:txBody>
      </p:sp>
      <p:sp>
        <p:nvSpPr>
          <p:cNvPr id="24579" name="Rectangle 5">
            <a:extLst>
              <a:ext uri="{FF2B5EF4-FFF2-40B4-BE49-F238E27FC236}">
                <a16:creationId xmlns:a16="http://schemas.microsoft.com/office/drawing/2014/main" id="{F5E687CC-913B-2E0D-9A9B-AFB9E4839006}"/>
              </a:ext>
            </a:extLst>
          </p:cNvPr>
          <p:cNvSpPr>
            <a:spLocks noGrp="1"/>
          </p:cNvSpPr>
          <p:nvPr>
            <p:ph idx="1"/>
          </p:nvPr>
        </p:nvSpPr>
        <p:spPr>
          <a:xfrm>
            <a:off x="377598" y="2032823"/>
            <a:ext cx="5566002" cy="2977715"/>
          </a:xfrm>
        </p:spPr>
        <p:txBody>
          <a:bodyPr/>
          <a:lstStyle/>
          <a:p>
            <a:pPr marL="0" indent="0" eaLnBrk="1" hangingPunct="1">
              <a:lnSpc>
                <a:spcPct val="90000"/>
              </a:lnSpc>
              <a:buNone/>
            </a:pPr>
            <a:endParaRPr lang="sr-Latn-RS" altLang="sr-Latn-RS" dirty="0">
              <a:ea typeface="Lucida Sans" panose="020B0602030504020204" pitchFamily="34" charset="77"/>
              <a:cs typeface="Lucida Sans" panose="020B0602030504020204" pitchFamily="34" charset="77"/>
            </a:endParaRPr>
          </a:p>
          <a:p>
            <a:pPr marL="0" indent="0">
              <a:buNone/>
            </a:pPr>
            <a:r>
              <a:rPr lang="en-GB" dirty="0"/>
              <a:t>New Project → Empty Activity (Compose)</a:t>
            </a:r>
          </a:p>
          <a:p>
            <a:pPr marL="0" indent="0">
              <a:buNone/>
            </a:pPr>
            <a:endParaRPr lang="en-GB" dirty="0"/>
          </a:p>
          <a:p>
            <a:pPr marL="0" indent="0">
              <a:buNone/>
            </a:pPr>
            <a:r>
              <a:rPr lang="en-GB" dirty="0">
                <a:solidFill>
                  <a:schemeClr val="tx2">
                    <a:lumMod val="20000"/>
                    <a:lumOff val="80000"/>
                  </a:schemeClr>
                </a:solidFill>
              </a:rPr>
              <a:t>Run </a:t>
            </a:r>
            <a:r>
              <a:rPr lang="en-GB" dirty="0" err="1">
                <a:solidFill>
                  <a:schemeClr val="tx2">
                    <a:lumMod val="20000"/>
                    <a:lumOff val="80000"/>
                  </a:schemeClr>
                </a:solidFill>
              </a:rPr>
              <a:t>na</a:t>
            </a:r>
            <a:r>
              <a:rPr lang="en-GB" dirty="0">
                <a:solidFill>
                  <a:schemeClr val="tx2">
                    <a:lumMod val="20000"/>
                    <a:lumOff val="80000"/>
                  </a:schemeClr>
                </a:solidFill>
              </a:rPr>
              <a:t> emulator/</a:t>
            </a:r>
            <a:r>
              <a:rPr lang="en-GB" dirty="0" err="1">
                <a:solidFill>
                  <a:schemeClr val="tx2">
                    <a:lumMod val="20000"/>
                    <a:lumOff val="80000"/>
                  </a:schemeClr>
                </a:solidFill>
              </a:rPr>
              <a:t>telefon</a:t>
            </a:r>
            <a:endParaRPr lang="en-GB" dirty="0">
              <a:solidFill>
                <a:schemeClr val="tx2">
                  <a:lumMod val="20000"/>
                  <a:lumOff val="80000"/>
                </a:schemeClr>
              </a:solidFill>
            </a:endParaRPr>
          </a:p>
        </p:txBody>
      </p:sp>
      <p:pic>
        <p:nvPicPr>
          <p:cNvPr id="3" name="Picture 2">
            <a:extLst>
              <a:ext uri="{FF2B5EF4-FFF2-40B4-BE49-F238E27FC236}">
                <a16:creationId xmlns:a16="http://schemas.microsoft.com/office/drawing/2014/main" id="{98314E98-A8E5-E401-7E45-CE536743B017}"/>
              </a:ext>
            </a:extLst>
          </p:cNvPr>
          <p:cNvPicPr>
            <a:picLocks noChangeAspect="1"/>
          </p:cNvPicPr>
          <p:nvPr/>
        </p:nvPicPr>
        <p:blipFill>
          <a:blip r:embed="rId3"/>
          <a:stretch>
            <a:fillRect/>
          </a:stretch>
        </p:blipFill>
        <p:spPr>
          <a:xfrm>
            <a:off x="5943600" y="1874203"/>
            <a:ext cx="5739532" cy="4323780"/>
          </a:xfrm>
          <a:prstGeom prst="rect">
            <a:avLst/>
          </a:prstGeom>
        </p:spPr>
      </p:pic>
      <p:pic>
        <p:nvPicPr>
          <p:cNvPr id="2" name="Picture 1">
            <a:extLst>
              <a:ext uri="{FF2B5EF4-FFF2-40B4-BE49-F238E27FC236}">
                <a16:creationId xmlns:a16="http://schemas.microsoft.com/office/drawing/2014/main" id="{6920650E-7014-79BC-1621-26DC2AE2927E}"/>
              </a:ext>
            </a:extLst>
          </p:cNvPr>
          <p:cNvPicPr>
            <a:picLocks noChangeAspect="1"/>
          </p:cNvPicPr>
          <p:nvPr/>
        </p:nvPicPr>
        <p:blipFill>
          <a:blip r:embed="rId4"/>
          <a:stretch>
            <a:fillRect/>
          </a:stretch>
        </p:blipFill>
        <p:spPr>
          <a:xfrm>
            <a:off x="5943600" y="1888199"/>
            <a:ext cx="5739532" cy="4346193"/>
          </a:xfrm>
          <a:prstGeom prst="rect">
            <a:avLst/>
          </a:prstGeom>
        </p:spPr>
      </p:pic>
    </p:spTree>
    <p:extLst>
      <p:ext uri="{BB962C8B-B14F-4D97-AF65-F5344CB8AC3E}">
        <p14:creationId xmlns:p14="http://schemas.microsoft.com/office/powerpoint/2010/main" val="20271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AFD74-F6E6-6D99-E901-E994BB62F147}"/>
              </a:ext>
            </a:extLst>
          </p:cNvPr>
          <p:cNvSpPr>
            <a:spLocks noGrp="1"/>
          </p:cNvSpPr>
          <p:nvPr>
            <p:ph type="ctrTitle"/>
          </p:nvPr>
        </p:nvSpPr>
        <p:spPr>
          <a:xfrm>
            <a:off x="598488" y="1628775"/>
            <a:ext cx="10995025" cy="1474788"/>
          </a:xfrm>
        </p:spPr>
        <p:txBody>
          <a:bodyPr/>
          <a:lstStyle/>
          <a:p>
            <a:pPr>
              <a:defRPr/>
            </a:pPr>
            <a:r>
              <a:rPr lang="sr-Latn-RS" sz="2800" dirty="0"/>
              <a:t>Android programiranje</a:t>
            </a:r>
            <a:endParaRPr lang="en-US" sz="2800" dirty="0"/>
          </a:p>
        </p:txBody>
      </p:sp>
      <p:sp>
        <p:nvSpPr>
          <p:cNvPr id="3" name="Subtitle 2">
            <a:extLst>
              <a:ext uri="{FF2B5EF4-FFF2-40B4-BE49-F238E27FC236}">
                <a16:creationId xmlns:a16="http://schemas.microsoft.com/office/drawing/2014/main" id="{04AE886A-FF2A-60DF-5851-546CF29EF245}"/>
              </a:ext>
            </a:extLst>
          </p:cNvPr>
          <p:cNvSpPr>
            <a:spLocks noGrp="1"/>
          </p:cNvSpPr>
          <p:nvPr>
            <p:ph type="subTitle" idx="1"/>
          </p:nvPr>
        </p:nvSpPr>
        <p:spPr>
          <a:xfrm>
            <a:off x="598488" y="3103563"/>
            <a:ext cx="10995025" cy="590550"/>
          </a:xfrm>
        </p:spPr>
        <p:txBody>
          <a:bodyPr/>
          <a:lstStyle/>
          <a:p>
            <a:pPr>
              <a:lnSpc>
                <a:spcPct val="80000"/>
              </a:lnSpc>
            </a:pPr>
            <a:r>
              <a:rPr lang="sr-Latn-RS" altLang="en-US" sz="1800" cap="none" dirty="0">
                <a:effectLst>
                  <a:outerShdw blurRad="38100" dist="38100" dir="2700000" algn="tl">
                    <a:srgbClr val="C0C0C0"/>
                  </a:outerShdw>
                </a:effectLst>
              </a:rPr>
              <a:t>Blok Nastava</a:t>
            </a:r>
          </a:p>
        </p:txBody>
      </p:sp>
      <p:sp>
        <p:nvSpPr>
          <p:cNvPr id="40965" name="TextBox 4">
            <a:extLst>
              <a:ext uri="{FF2B5EF4-FFF2-40B4-BE49-F238E27FC236}">
                <a16:creationId xmlns:a16="http://schemas.microsoft.com/office/drawing/2014/main" id="{AF138E3B-7D0C-B7E9-53DF-488D5DF5732E}"/>
              </a:ext>
            </a:extLst>
          </p:cNvPr>
          <p:cNvSpPr txBox="1">
            <a:spLocks noChangeArrowheads="1"/>
          </p:cNvSpPr>
          <p:nvPr/>
        </p:nvSpPr>
        <p:spPr bwMode="auto">
          <a:xfrm>
            <a:off x="598488" y="3694113"/>
            <a:ext cx="105378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a:spcBef>
                <a:spcPts val="600"/>
              </a:spcBef>
              <a:spcAft>
                <a:spcPts val="600"/>
              </a:spcAft>
            </a:pPr>
            <a:r>
              <a:rPr lang="sr-Latn-RS" altLang="en-US" b="1" dirty="0"/>
              <a:t>ASISTENT</a:t>
            </a:r>
            <a:r>
              <a:rPr lang="sr-Latn-RS" altLang="en-US" dirty="0"/>
              <a:t>: Tamara Milovanović, mast. </a:t>
            </a:r>
            <a:r>
              <a:rPr lang="en-US" altLang="en-US" dirty="0" err="1"/>
              <a:t>i</a:t>
            </a:r>
            <a:r>
              <a:rPr lang="sr-Latn-RS" altLang="en-US" dirty="0" err="1"/>
              <a:t>nž</a:t>
            </a:r>
            <a:r>
              <a:rPr lang="sr-Latn-RS" altLang="en-US" dirty="0"/>
              <a:t>. </a:t>
            </a:r>
            <a:r>
              <a:rPr lang="sr-Latn-RS" altLang="en-US" dirty="0" err="1"/>
              <a:t>elektr</a:t>
            </a:r>
            <a:r>
              <a:rPr lang="sr-Latn-RS" altLang="en-US" dirty="0"/>
              <a:t>.</a:t>
            </a:r>
            <a:r>
              <a:rPr lang="en-US" altLang="en-US" dirty="0"/>
              <a:t> </a:t>
            </a:r>
            <a:r>
              <a:rPr lang="sr-Latn-RS" altLang="en-US" dirty="0"/>
              <a:t>i</a:t>
            </a:r>
            <a:r>
              <a:rPr lang="en-US" altLang="en-US" dirty="0"/>
              <a:t> </a:t>
            </a:r>
            <a:r>
              <a:rPr lang="en-US" altLang="en-US" dirty="0" err="1"/>
              <a:t>ra</a:t>
            </a:r>
            <a:r>
              <a:rPr lang="sr-Latn-RS" altLang="en-US" dirty="0" err="1"/>
              <a:t>čunar</a:t>
            </a:r>
            <a:r>
              <a:rPr lang="sr-Latn-RS" alt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10CF8-9FFC-619C-2EB0-2C25641790FA}"/>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DCDAED67-372F-0B1B-C2A1-C87B2AA71B84}"/>
              </a:ext>
            </a:extLst>
          </p:cNvPr>
          <p:cNvSpPr>
            <a:spLocks noGrp="1" noChangeArrowheads="1"/>
          </p:cNvSpPr>
          <p:nvPr>
            <p:ph type="title"/>
          </p:nvPr>
        </p:nvSpPr>
        <p:spPr>
          <a:xfrm>
            <a:off x="533400" y="314326"/>
            <a:ext cx="9561513" cy="1082675"/>
          </a:xfrm>
        </p:spPr>
        <p:txBody>
          <a:bodyPr/>
          <a:lstStyle/>
          <a:p>
            <a:pPr eaLnBrk="1" fontAlgn="auto" hangingPunct="1">
              <a:spcAft>
                <a:spcPts val="0"/>
              </a:spcAft>
              <a:defRPr/>
            </a:pPr>
            <a:r>
              <a:rPr lang="en-US" altLang="sr-Latn-RS" dirty="0"/>
              <a:t>PRVI </a:t>
            </a:r>
            <a:r>
              <a:rPr lang="en-US" altLang="sr-Latn-RS" dirty="0" err="1"/>
              <a:t>projekat</a:t>
            </a:r>
            <a:endParaRPr lang="en-US" altLang="sr-Latn-RS" dirty="0"/>
          </a:p>
        </p:txBody>
      </p:sp>
      <p:sp>
        <p:nvSpPr>
          <p:cNvPr id="24579" name="Rectangle 5">
            <a:extLst>
              <a:ext uri="{FF2B5EF4-FFF2-40B4-BE49-F238E27FC236}">
                <a16:creationId xmlns:a16="http://schemas.microsoft.com/office/drawing/2014/main" id="{7E0C9E25-DE25-D479-EBDD-583FA377A3CC}"/>
              </a:ext>
            </a:extLst>
          </p:cNvPr>
          <p:cNvSpPr>
            <a:spLocks noGrp="1"/>
          </p:cNvSpPr>
          <p:nvPr>
            <p:ph idx="1"/>
          </p:nvPr>
        </p:nvSpPr>
        <p:spPr>
          <a:xfrm>
            <a:off x="377598" y="2336693"/>
            <a:ext cx="5566002" cy="2184614"/>
          </a:xfrm>
        </p:spPr>
        <p:txBody>
          <a:bodyPr/>
          <a:lstStyle/>
          <a:p>
            <a:pPr marL="0" indent="0" eaLnBrk="1" hangingPunct="1">
              <a:lnSpc>
                <a:spcPct val="90000"/>
              </a:lnSpc>
              <a:buNone/>
            </a:pPr>
            <a:endParaRPr lang="sr-Latn-RS" altLang="sr-Latn-RS" dirty="0">
              <a:ea typeface="Lucida Sans" panose="020B0602030504020204" pitchFamily="34" charset="77"/>
              <a:cs typeface="Lucida Sans" panose="020B0602030504020204" pitchFamily="34" charset="77"/>
            </a:endParaRPr>
          </a:p>
          <a:p>
            <a:pPr marL="0" indent="0">
              <a:buNone/>
            </a:pPr>
            <a:r>
              <a:rPr lang="en-GB" dirty="0">
                <a:solidFill>
                  <a:schemeClr val="tx2">
                    <a:lumMod val="20000"/>
                    <a:lumOff val="80000"/>
                  </a:schemeClr>
                </a:solidFill>
              </a:rPr>
              <a:t>New Project → Empty Activity (Compose)</a:t>
            </a:r>
          </a:p>
          <a:p>
            <a:pPr marL="0" indent="0">
              <a:buNone/>
            </a:pPr>
            <a:endParaRPr lang="en-GB" dirty="0"/>
          </a:p>
          <a:p>
            <a:pPr marL="0" indent="0">
              <a:buNone/>
            </a:pPr>
            <a:r>
              <a:rPr lang="en-GB" dirty="0"/>
              <a:t>Run </a:t>
            </a:r>
            <a:r>
              <a:rPr lang="en-GB" dirty="0" err="1"/>
              <a:t>na</a:t>
            </a:r>
            <a:r>
              <a:rPr lang="en-GB" dirty="0"/>
              <a:t> emulator/</a:t>
            </a:r>
            <a:r>
              <a:rPr lang="en-GB" dirty="0" err="1"/>
              <a:t>telefon</a:t>
            </a:r>
            <a:endParaRPr lang="en-GB" dirty="0"/>
          </a:p>
        </p:txBody>
      </p:sp>
      <p:pic>
        <p:nvPicPr>
          <p:cNvPr id="2" name="Picture 1">
            <a:extLst>
              <a:ext uri="{FF2B5EF4-FFF2-40B4-BE49-F238E27FC236}">
                <a16:creationId xmlns:a16="http://schemas.microsoft.com/office/drawing/2014/main" id="{8AC18702-10CA-3223-F978-9B838955482E}"/>
              </a:ext>
            </a:extLst>
          </p:cNvPr>
          <p:cNvPicPr>
            <a:picLocks noChangeAspect="1"/>
          </p:cNvPicPr>
          <p:nvPr/>
        </p:nvPicPr>
        <p:blipFill>
          <a:blip r:embed="rId3"/>
          <a:stretch>
            <a:fillRect/>
          </a:stretch>
        </p:blipFill>
        <p:spPr>
          <a:xfrm>
            <a:off x="6618176" y="1660845"/>
            <a:ext cx="2177670" cy="5038531"/>
          </a:xfrm>
          <a:prstGeom prst="rect">
            <a:avLst/>
          </a:prstGeom>
        </p:spPr>
      </p:pic>
      <p:pic>
        <p:nvPicPr>
          <p:cNvPr id="5" name="Picture 4">
            <a:extLst>
              <a:ext uri="{FF2B5EF4-FFF2-40B4-BE49-F238E27FC236}">
                <a16:creationId xmlns:a16="http://schemas.microsoft.com/office/drawing/2014/main" id="{2AAA8EC6-320D-0F08-76DD-49ED04BD4856}"/>
              </a:ext>
            </a:extLst>
          </p:cNvPr>
          <p:cNvPicPr>
            <a:picLocks noChangeAspect="1"/>
          </p:cNvPicPr>
          <p:nvPr/>
        </p:nvPicPr>
        <p:blipFill>
          <a:blip r:embed="rId4"/>
          <a:stretch>
            <a:fillRect/>
          </a:stretch>
        </p:blipFill>
        <p:spPr>
          <a:xfrm>
            <a:off x="9521876" y="1635848"/>
            <a:ext cx="2207743" cy="5088526"/>
          </a:xfrm>
          <a:prstGeom prst="rect">
            <a:avLst/>
          </a:prstGeom>
        </p:spPr>
      </p:pic>
    </p:spTree>
    <p:extLst>
      <p:ext uri="{BB962C8B-B14F-4D97-AF65-F5344CB8AC3E}">
        <p14:creationId xmlns:p14="http://schemas.microsoft.com/office/powerpoint/2010/main" val="408386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6" name="Rectangle 4">
            <a:extLst>
              <a:ext uri="{FF2B5EF4-FFF2-40B4-BE49-F238E27FC236}">
                <a16:creationId xmlns:a16="http://schemas.microsoft.com/office/drawing/2014/main" id="{7B8CB53E-1E45-954A-FDF7-A5C254629823}"/>
              </a:ext>
            </a:extLst>
          </p:cNvPr>
          <p:cNvSpPr>
            <a:spLocks noGrp="1" noChangeArrowheads="1"/>
          </p:cNvSpPr>
          <p:nvPr>
            <p:ph type="title"/>
          </p:nvPr>
        </p:nvSpPr>
        <p:spPr>
          <a:xfrm>
            <a:off x="537328" y="314326"/>
            <a:ext cx="9557585" cy="1082675"/>
          </a:xfrm>
        </p:spPr>
        <p:txBody>
          <a:bodyPr/>
          <a:lstStyle/>
          <a:p>
            <a:pPr eaLnBrk="1" fontAlgn="auto" hangingPunct="1">
              <a:spcAft>
                <a:spcPts val="0"/>
              </a:spcAft>
              <a:defRPr/>
            </a:pPr>
            <a:r>
              <a:rPr lang="en-US" altLang="sr-Latn-RS" dirty="0" err="1"/>
              <a:t>Struktura</a:t>
            </a:r>
            <a:r>
              <a:rPr lang="en-US" altLang="sr-Latn-RS" dirty="0"/>
              <a:t> </a:t>
            </a:r>
            <a:r>
              <a:rPr lang="en-US" altLang="sr-Latn-RS" dirty="0" err="1"/>
              <a:t>projekta</a:t>
            </a:r>
            <a:endParaRPr lang="en-US" altLang="sr-Latn-RS" dirty="0"/>
          </a:p>
        </p:txBody>
      </p:sp>
      <p:pic>
        <p:nvPicPr>
          <p:cNvPr id="4" name="Picture 3">
            <a:extLst>
              <a:ext uri="{FF2B5EF4-FFF2-40B4-BE49-F238E27FC236}">
                <a16:creationId xmlns:a16="http://schemas.microsoft.com/office/drawing/2014/main" id="{817E0A2A-B4FF-6883-0D53-892D326E5A45}"/>
              </a:ext>
            </a:extLst>
          </p:cNvPr>
          <p:cNvPicPr>
            <a:picLocks noChangeAspect="1"/>
          </p:cNvPicPr>
          <p:nvPr/>
        </p:nvPicPr>
        <p:blipFill>
          <a:blip r:embed="rId3"/>
          <a:stretch>
            <a:fillRect/>
          </a:stretch>
        </p:blipFill>
        <p:spPr>
          <a:xfrm>
            <a:off x="537328" y="1599247"/>
            <a:ext cx="3465874" cy="5187820"/>
          </a:xfrm>
          <a:prstGeom prst="rect">
            <a:avLst/>
          </a:prstGeom>
        </p:spPr>
      </p:pic>
      <p:sp>
        <p:nvSpPr>
          <p:cNvPr id="8" name="TextBox 7">
            <a:extLst>
              <a:ext uri="{FF2B5EF4-FFF2-40B4-BE49-F238E27FC236}">
                <a16:creationId xmlns:a16="http://schemas.microsoft.com/office/drawing/2014/main" id="{21FA7567-9AAA-7209-41D1-9FF50DD513A7}"/>
              </a:ext>
            </a:extLst>
          </p:cNvPr>
          <p:cNvSpPr txBox="1"/>
          <p:nvPr/>
        </p:nvSpPr>
        <p:spPr>
          <a:xfrm>
            <a:off x="4464720" y="2411011"/>
            <a:ext cx="6274816" cy="2862322"/>
          </a:xfrm>
          <a:prstGeom prst="rect">
            <a:avLst/>
          </a:prstGeom>
          <a:noFill/>
        </p:spPr>
        <p:txBody>
          <a:bodyPr wrap="square">
            <a:spAutoFit/>
          </a:bodyPr>
          <a:lstStyle/>
          <a:p>
            <a:pPr>
              <a:buNone/>
            </a:pPr>
            <a:r>
              <a:rPr lang="en-GB" b="1" dirty="0">
                <a:latin typeface="Courier New" panose="02070309020205020404" pitchFamily="49" charset="0"/>
              </a:rPr>
              <a:t>.</a:t>
            </a:r>
            <a:r>
              <a:rPr lang="en-GB" sz="2000" b="1" dirty="0" err="1">
                <a:latin typeface="Courier New" panose="02070309020205020404" pitchFamily="49" charset="0"/>
              </a:rPr>
              <a:t>gradle</a:t>
            </a:r>
            <a:r>
              <a:rPr lang="en-GB" sz="2000" b="1" dirty="0">
                <a:latin typeface="Courier New" panose="02070309020205020404" pitchFamily="49" charset="0"/>
              </a:rPr>
              <a:t>/</a:t>
            </a:r>
            <a:br>
              <a:rPr lang="en-GB" sz="2000" dirty="0"/>
            </a:br>
            <a:r>
              <a:rPr lang="en-GB" sz="2000" dirty="0"/>
              <a:t>	</a:t>
            </a:r>
            <a:r>
              <a:rPr lang="en-GB" sz="2000" dirty="0">
                <a:latin typeface="+mn-lt"/>
              </a:rPr>
              <a:t>Gradle cache/</a:t>
            </a:r>
            <a:r>
              <a:rPr lang="en-GB" sz="2000" dirty="0" err="1">
                <a:latin typeface="+mn-lt"/>
              </a:rPr>
              <a:t>fajlovi</a:t>
            </a:r>
            <a:r>
              <a:rPr lang="en-GB" sz="2000" dirty="0">
                <a:latin typeface="+mn-lt"/>
              </a:rPr>
              <a:t> </a:t>
            </a:r>
            <a:r>
              <a:rPr lang="en-GB" sz="2000" dirty="0" err="1">
                <a:latin typeface="+mn-lt"/>
              </a:rPr>
              <a:t>koje</a:t>
            </a:r>
            <a:r>
              <a:rPr lang="en-GB" sz="2000" dirty="0">
                <a:latin typeface="+mn-lt"/>
              </a:rPr>
              <a:t> Gradle </a:t>
            </a:r>
            <a:r>
              <a:rPr lang="en-GB" sz="2000" dirty="0" err="1">
                <a:latin typeface="+mn-lt"/>
              </a:rPr>
              <a:t>generiše</a:t>
            </a:r>
            <a:r>
              <a:rPr lang="en-GB" sz="2000" dirty="0">
                <a:latin typeface="+mn-lt"/>
              </a:rPr>
              <a:t> (ne </a:t>
            </a:r>
            <a:r>
              <a:rPr lang="en-GB" sz="2000" dirty="0" err="1">
                <a:latin typeface="+mn-lt"/>
              </a:rPr>
              <a:t>diraš</a:t>
            </a:r>
            <a:r>
              <a:rPr lang="en-GB" sz="2000" dirty="0">
                <a:latin typeface="+mn-lt"/>
              </a:rPr>
              <a:t> </a:t>
            </a:r>
            <a:r>
              <a:rPr lang="en-GB" sz="2000" dirty="0" err="1">
                <a:latin typeface="+mn-lt"/>
              </a:rPr>
              <a:t>ručno</a:t>
            </a:r>
            <a:r>
              <a:rPr lang="en-GB" sz="2000" dirty="0">
                <a:latin typeface="+mn-lt"/>
              </a:rPr>
              <a:t>).</a:t>
            </a:r>
          </a:p>
          <a:p>
            <a:pPr>
              <a:buNone/>
            </a:pPr>
            <a:r>
              <a:rPr lang="en-GB" sz="2000" b="1" dirty="0">
                <a:latin typeface="Courier New" panose="02070309020205020404" pitchFamily="49" charset="0"/>
              </a:rPr>
              <a:t>.idea/</a:t>
            </a:r>
            <a:br>
              <a:rPr lang="en-GB" sz="2000" dirty="0"/>
            </a:br>
            <a:r>
              <a:rPr lang="en-GB" sz="2000" dirty="0"/>
              <a:t>	</a:t>
            </a:r>
            <a:r>
              <a:rPr lang="en-GB" sz="2000" dirty="0" err="1">
                <a:latin typeface="+mn-lt"/>
              </a:rPr>
              <a:t>Podešavanja</a:t>
            </a:r>
            <a:r>
              <a:rPr lang="en-GB" sz="2000" dirty="0">
                <a:latin typeface="+mn-lt"/>
              </a:rPr>
              <a:t> Android </a:t>
            </a:r>
            <a:r>
              <a:rPr lang="en-GB" sz="2000" dirty="0" err="1">
                <a:latin typeface="+mn-lt"/>
              </a:rPr>
              <a:t>Studija</a:t>
            </a:r>
            <a:r>
              <a:rPr lang="en-GB" sz="2000" dirty="0">
                <a:latin typeface="+mn-lt"/>
              </a:rPr>
              <a:t>/IntelliJ-a (</a:t>
            </a:r>
            <a:r>
              <a:rPr lang="en-GB" sz="2000" dirty="0" err="1">
                <a:latin typeface="+mn-lt"/>
              </a:rPr>
              <a:t>projekat</a:t>
            </a:r>
            <a:r>
              <a:rPr lang="en-GB" sz="2000" dirty="0">
                <a:latin typeface="+mn-lt"/>
              </a:rPr>
              <a:t> </a:t>
            </a:r>
            <a:r>
              <a:rPr lang="en-GB" sz="2000" dirty="0" err="1">
                <a:latin typeface="+mn-lt"/>
              </a:rPr>
              <a:t>konfiguracija</a:t>
            </a:r>
            <a:r>
              <a:rPr lang="en-GB" sz="2000" dirty="0">
                <a:latin typeface="+mn-lt"/>
              </a:rPr>
              <a:t>).</a:t>
            </a:r>
          </a:p>
          <a:p>
            <a:pPr>
              <a:buNone/>
            </a:pPr>
            <a:r>
              <a:rPr lang="en-GB" sz="2000" b="1" dirty="0">
                <a:latin typeface="Courier New" panose="02070309020205020404" pitchFamily="49" charset="0"/>
              </a:rPr>
              <a:t>.</a:t>
            </a:r>
            <a:r>
              <a:rPr lang="en-GB" sz="2000" b="1" dirty="0" err="1">
                <a:latin typeface="Courier New" panose="02070309020205020404" pitchFamily="49" charset="0"/>
              </a:rPr>
              <a:t>kotlin</a:t>
            </a:r>
            <a:r>
              <a:rPr lang="en-GB" sz="2000" b="1" dirty="0">
                <a:latin typeface="Courier New" panose="02070309020205020404" pitchFamily="49" charset="0"/>
              </a:rPr>
              <a:t>/</a:t>
            </a:r>
            <a:br>
              <a:rPr lang="en-GB" sz="2000" dirty="0"/>
            </a:br>
            <a:r>
              <a:rPr lang="en-GB" sz="2000" dirty="0"/>
              <a:t>	</a:t>
            </a:r>
            <a:r>
              <a:rPr lang="en-GB" sz="2000" dirty="0">
                <a:latin typeface="+mn-lt"/>
              </a:rPr>
              <a:t>Kotlin/Gradle metadata (</a:t>
            </a:r>
            <a:r>
              <a:rPr lang="en-GB" sz="2000" dirty="0" err="1">
                <a:latin typeface="+mn-lt"/>
              </a:rPr>
              <a:t>automatski</a:t>
            </a:r>
            <a:r>
              <a:rPr lang="en-GB" sz="2000" dirty="0">
                <a:latin typeface="+mn-lt"/>
              </a:rPr>
              <a:t> </a:t>
            </a:r>
            <a:r>
              <a:rPr lang="en-GB" sz="2000" dirty="0" err="1">
                <a:latin typeface="+mn-lt"/>
              </a:rPr>
              <a:t>generisano</a:t>
            </a:r>
            <a:r>
              <a:rPr lang="en-GB" sz="2000" dirty="0">
                <a:latin typeface="+mn-l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E6254-1179-74DD-AA79-C2C29F079F35}"/>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FAE8A4BB-D1F2-A5B4-6B87-660AEE4A7764}"/>
              </a:ext>
            </a:extLst>
          </p:cNvPr>
          <p:cNvSpPr>
            <a:spLocks noGrp="1" noChangeArrowheads="1"/>
          </p:cNvSpPr>
          <p:nvPr>
            <p:ph type="title"/>
          </p:nvPr>
        </p:nvSpPr>
        <p:spPr>
          <a:xfrm>
            <a:off x="537328" y="314326"/>
            <a:ext cx="9557585" cy="1082675"/>
          </a:xfrm>
        </p:spPr>
        <p:txBody>
          <a:bodyPr/>
          <a:lstStyle/>
          <a:p>
            <a:pPr eaLnBrk="1" fontAlgn="auto" hangingPunct="1">
              <a:spcAft>
                <a:spcPts val="0"/>
              </a:spcAft>
              <a:defRPr/>
            </a:pPr>
            <a:r>
              <a:rPr lang="en-US" altLang="sr-Latn-RS" dirty="0" err="1"/>
              <a:t>Struktura</a:t>
            </a:r>
            <a:r>
              <a:rPr lang="en-US" altLang="sr-Latn-RS" dirty="0"/>
              <a:t> </a:t>
            </a:r>
            <a:r>
              <a:rPr lang="en-US" altLang="sr-Latn-RS" dirty="0" err="1"/>
              <a:t>projekta</a:t>
            </a:r>
            <a:endParaRPr lang="en-US" altLang="sr-Latn-RS" dirty="0"/>
          </a:p>
        </p:txBody>
      </p:sp>
      <p:pic>
        <p:nvPicPr>
          <p:cNvPr id="4" name="Picture 3">
            <a:extLst>
              <a:ext uri="{FF2B5EF4-FFF2-40B4-BE49-F238E27FC236}">
                <a16:creationId xmlns:a16="http://schemas.microsoft.com/office/drawing/2014/main" id="{764B44E6-91C3-017F-465E-C17F11ED896B}"/>
              </a:ext>
            </a:extLst>
          </p:cNvPr>
          <p:cNvPicPr>
            <a:picLocks noChangeAspect="1"/>
          </p:cNvPicPr>
          <p:nvPr/>
        </p:nvPicPr>
        <p:blipFill>
          <a:blip r:embed="rId3"/>
          <a:stretch>
            <a:fillRect/>
          </a:stretch>
        </p:blipFill>
        <p:spPr>
          <a:xfrm>
            <a:off x="537328" y="1599247"/>
            <a:ext cx="3465874" cy="5187820"/>
          </a:xfrm>
          <a:prstGeom prst="rect">
            <a:avLst/>
          </a:prstGeom>
        </p:spPr>
      </p:pic>
      <p:sp>
        <p:nvSpPr>
          <p:cNvPr id="8" name="TextBox 7">
            <a:extLst>
              <a:ext uri="{FF2B5EF4-FFF2-40B4-BE49-F238E27FC236}">
                <a16:creationId xmlns:a16="http://schemas.microsoft.com/office/drawing/2014/main" id="{FD5BEA81-63CA-9139-2C22-61AE77D827EC}"/>
              </a:ext>
            </a:extLst>
          </p:cNvPr>
          <p:cNvSpPr txBox="1"/>
          <p:nvPr/>
        </p:nvSpPr>
        <p:spPr>
          <a:xfrm>
            <a:off x="4201884" y="2653606"/>
            <a:ext cx="7881259" cy="2308324"/>
          </a:xfrm>
          <a:prstGeom prst="rect">
            <a:avLst/>
          </a:prstGeom>
          <a:noFill/>
        </p:spPr>
        <p:txBody>
          <a:bodyPr wrap="square">
            <a:spAutoFit/>
          </a:bodyPr>
          <a:lstStyle/>
          <a:p>
            <a:r>
              <a:rPr lang="en-GB" sz="1600" b="1" dirty="0"/>
              <a:t>Modul </a:t>
            </a:r>
            <a:r>
              <a:rPr lang="en-GB" sz="1600" b="1" dirty="0" err="1"/>
              <a:t>aplikacije</a:t>
            </a:r>
            <a:r>
              <a:rPr lang="en-GB" sz="1600" b="1" dirty="0"/>
              <a:t>: app/</a:t>
            </a:r>
          </a:p>
          <a:p>
            <a:r>
              <a:rPr lang="en-GB" sz="1600" dirty="0">
                <a:latin typeface="+mn-lt"/>
              </a:rPr>
              <a:t>	Android </a:t>
            </a:r>
            <a:r>
              <a:rPr lang="en-GB" sz="1600" dirty="0" err="1">
                <a:latin typeface="+mn-lt"/>
              </a:rPr>
              <a:t>projekat</a:t>
            </a:r>
            <a:r>
              <a:rPr lang="en-GB" sz="1600" dirty="0">
                <a:latin typeface="+mn-lt"/>
              </a:rPr>
              <a:t> </a:t>
            </a:r>
            <a:r>
              <a:rPr lang="en-GB" sz="1600" dirty="0" err="1">
                <a:latin typeface="+mn-lt"/>
              </a:rPr>
              <a:t>često</a:t>
            </a:r>
            <a:r>
              <a:rPr lang="en-GB" sz="1600" dirty="0">
                <a:latin typeface="+mn-lt"/>
              </a:rPr>
              <a:t> </a:t>
            </a:r>
            <a:r>
              <a:rPr lang="en-GB" sz="1600" dirty="0" err="1">
                <a:latin typeface="+mn-lt"/>
              </a:rPr>
              <a:t>ima</a:t>
            </a:r>
            <a:r>
              <a:rPr lang="en-GB" sz="1600" dirty="0">
                <a:latin typeface="+mn-lt"/>
              </a:rPr>
              <a:t> </a:t>
            </a:r>
            <a:r>
              <a:rPr lang="en-GB" sz="1600" dirty="0" err="1">
                <a:latin typeface="+mn-lt"/>
              </a:rPr>
              <a:t>više</a:t>
            </a:r>
            <a:r>
              <a:rPr lang="en-GB" sz="1600" dirty="0">
                <a:latin typeface="+mn-lt"/>
              </a:rPr>
              <a:t> </a:t>
            </a:r>
            <a:r>
              <a:rPr lang="en-GB" sz="1600" dirty="0" err="1">
                <a:latin typeface="+mn-lt"/>
              </a:rPr>
              <a:t>modula</a:t>
            </a:r>
            <a:r>
              <a:rPr lang="en-GB" sz="1600" dirty="0">
                <a:latin typeface="+mn-lt"/>
              </a:rPr>
              <a:t>; </a:t>
            </a:r>
            <a:r>
              <a:rPr lang="en-GB" sz="1600" dirty="0" err="1">
                <a:latin typeface="+mn-lt"/>
              </a:rPr>
              <a:t>ovde</a:t>
            </a:r>
            <a:r>
              <a:rPr lang="en-GB" sz="1600" dirty="0">
                <a:latin typeface="+mn-lt"/>
              </a:rPr>
              <a:t> </a:t>
            </a:r>
            <a:r>
              <a:rPr lang="en-GB" sz="1600" dirty="0" err="1">
                <a:latin typeface="+mn-lt"/>
              </a:rPr>
              <a:t>imamo</a:t>
            </a:r>
            <a:r>
              <a:rPr lang="en-GB" sz="1600" dirty="0">
                <a:latin typeface="+mn-lt"/>
              </a:rPr>
              <a:t> </a:t>
            </a:r>
            <a:r>
              <a:rPr lang="en-GB" sz="1600" dirty="0" err="1">
                <a:latin typeface="+mn-lt"/>
              </a:rPr>
              <a:t>jedan</a:t>
            </a:r>
            <a:r>
              <a:rPr lang="en-GB" sz="1600" dirty="0">
                <a:latin typeface="+mn-lt"/>
              </a:rPr>
              <a:t> </a:t>
            </a:r>
            <a:r>
              <a:rPr lang="en-GB" sz="1600" dirty="0" err="1">
                <a:latin typeface="+mn-lt"/>
              </a:rPr>
              <a:t>glavni</a:t>
            </a:r>
            <a:r>
              <a:rPr lang="en-GB" sz="1600" dirty="0">
                <a:latin typeface="+mn-lt"/>
              </a:rPr>
              <a:t>: 	</a:t>
            </a:r>
            <a:r>
              <a:rPr lang="en-GB" sz="1600" b="1" dirty="0">
                <a:latin typeface="+mn-lt"/>
              </a:rPr>
              <a:t>app</a:t>
            </a:r>
            <a:r>
              <a:rPr lang="en-GB" sz="1600" dirty="0">
                <a:latin typeface="+mn-lt"/>
              </a:rPr>
              <a:t>.</a:t>
            </a:r>
          </a:p>
          <a:p>
            <a:r>
              <a:rPr lang="en-GB" sz="1600" b="1" dirty="0"/>
              <a:t>app/build/</a:t>
            </a:r>
            <a:br>
              <a:rPr lang="en-GB" sz="1600" dirty="0"/>
            </a:br>
            <a:r>
              <a:rPr lang="en-GB" sz="1600" dirty="0"/>
              <a:t>	</a:t>
            </a:r>
            <a:r>
              <a:rPr lang="en-GB" sz="1600" dirty="0">
                <a:latin typeface="+mn-lt"/>
              </a:rPr>
              <a:t>Build output (APK, intermediates). Ne </a:t>
            </a:r>
            <a:r>
              <a:rPr lang="en-GB" sz="1600" dirty="0" err="1">
                <a:latin typeface="+mn-lt"/>
              </a:rPr>
              <a:t>menjaš</a:t>
            </a:r>
            <a:r>
              <a:rPr lang="en-GB" sz="1600" dirty="0">
                <a:latin typeface="+mn-lt"/>
              </a:rPr>
              <a:t> </a:t>
            </a:r>
            <a:r>
              <a:rPr lang="en-GB" sz="1600" dirty="0" err="1">
                <a:latin typeface="+mn-lt"/>
              </a:rPr>
              <a:t>ručno</a:t>
            </a:r>
            <a:r>
              <a:rPr lang="en-GB" sz="1600" dirty="0">
                <a:latin typeface="+mn-lt"/>
              </a:rPr>
              <a:t>.</a:t>
            </a:r>
          </a:p>
          <a:p>
            <a:r>
              <a:rPr lang="en-GB" sz="1600" b="1" dirty="0"/>
              <a:t>app/</a:t>
            </a:r>
            <a:r>
              <a:rPr lang="en-GB" sz="1600" b="1" dirty="0" err="1"/>
              <a:t>src</a:t>
            </a:r>
            <a:r>
              <a:rPr lang="en-GB" sz="1600" b="1" dirty="0"/>
              <a:t>/</a:t>
            </a:r>
            <a:br>
              <a:rPr lang="en-GB" sz="1600" dirty="0"/>
            </a:br>
            <a:r>
              <a:rPr lang="en-GB" sz="1600" dirty="0"/>
              <a:t>	</a:t>
            </a:r>
            <a:r>
              <a:rPr lang="en-GB" sz="1600" dirty="0">
                <a:latin typeface="+mn-lt"/>
              </a:rPr>
              <a:t>Source </a:t>
            </a:r>
            <a:r>
              <a:rPr lang="en-GB" sz="1600" dirty="0" err="1">
                <a:latin typeface="+mn-lt"/>
              </a:rPr>
              <a:t>kod</a:t>
            </a:r>
            <a:r>
              <a:rPr lang="en-GB" sz="1600" dirty="0">
                <a:latin typeface="+mn-lt"/>
              </a:rPr>
              <a:t> </a:t>
            </a:r>
            <a:r>
              <a:rPr lang="en-GB" sz="1600" dirty="0" err="1">
                <a:latin typeface="+mn-lt"/>
              </a:rPr>
              <a:t>i</a:t>
            </a:r>
            <a:r>
              <a:rPr lang="en-GB" sz="1600" dirty="0">
                <a:latin typeface="+mn-lt"/>
              </a:rPr>
              <a:t> </a:t>
            </a:r>
            <a:r>
              <a:rPr lang="en-GB" sz="1600" dirty="0" err="1">
                <a:latin typeface="+mn-lt"/>
              </a:rPr>
              <a:t>resursi</a:t>
            </a:r>
            <a:r>
              <a:rPr lang="en-GB" sz="1600" dirty="0">
                <a:latin typeface="+mn-lt"/>
              </a:rPr>
              <a:t>, </a:t>
            </a:r>
            <a:r>
              <a:rPr lang="en-GB" sz="1600" dirty="0" err="1">
                <a:latin typeface="+mn-lt"/>
              </a:rPr>
              <a:t>podeljeno</a:t>
            </a:r>
            <a:r>
              <a:rPr lang="en-GB" sz="1600" dirty="0">
                <a:latin typeface="+mn-lt"/>
              </a:rPr>
              <a:t> po “</a:t>
            </a:r>
            <a:r>
              <a:rPr lang="en-GB" sz="1600" dirty="0" err="1">
                <a:latin typeface="+mn-lt"/>
              </a:rPr>
              <a:t>delovima</a:t>
            </a:r>
            <a:r>
              <a:rPr lang="en-GB" sz="1600" dirty="0">
                <a:latin typeface="+mn-lt"/>
              </a:rPr>
              <a:t>”.</a:t>
            </a:r>
          </a:p>
          <a:p>
            <a:r>
              <a:rPr lang="en-GB" sz="1600" b="1" dirty="0"/>
              <a:t>app/</a:t>
            </a:r>
            <a:r>
              <a:rPr lang="en-GB" sz="1600" b="1" dirty="0" err="1"/>
              <a:t>src</a:t>
            </a:r>
            <a:r>
              <a:rPr lang="en-GB" sz="1600" b="1" dirty="0"/>
              <a:t>/</a:t>
            </a:r>
            <a:r>
              <a:rPr lang="en-GB" sz="1600" b="1" dirty="0" err="1"/>
              <a:t>androidTest</a:t>
            </a:r>
            <a:r>
              <a:rPr lang="en-GB" sz="1600" b="1" dirty="0"/>
              <a:t>/</a:t>
            </a:r>
          </a:p>
          <a:p>
            <a:r>
              <a:rPr lang="en-GB" sz="1600" dirty="0">
                <a:latin typeface="+mn-lt"/>
              </a:rPr>
              <a:t>	Instrumentation </a:t>
            </a:r>
            <a:r>
              <a:rPr lang="en-GB" sz="1600" dirty="0" err="1">
                <a:latin typeface="+mn-lt"/>
              </a:rPr>
              <a:t>testovi</a:t>
            </a:r>
            <a:r>
              <a:rPr lang="en-GB" sz="1600" dirty="0">
                <a:latin typeface="+mn-lt"/>
              </a:rPr>
              <a:t> koji se </a:t>
            </a:r>
            <a:r>
              <a:rPr lang="en-GB" sz="1600" dirty="0" err="1">
                <a:latin typeface="+mn-lt"/>
              </a:rPr>
              <a:t>izvršavaju</a:t>
            </a:r>
            <a:r>
              <a:rPr lang="en-GB" sz="1600" dirty="0">
                <a:latin typeface="+mn-lt"/>
              </a:rPr>
              <a:t> </a:t>
            </a:r>
            <a:r>
              <a:rPr lang="en-GB" sz="1600" dirty="0" err="1">
                <a:latin typeface="+mn-lt"/>
              </a:rPr>
              <a:t>na</a:t>
            </a:r>
            <a:r>
              <a:rPr lang="en-GB" sz="1600" dirty="0">
                <a:latin typeface="+mn-lt"/>
              </a:rPr>
              <a:t> </a:t>
            </a:r>
            <a:r>
              <a:rPr lang="en-GB" sz="1600" dirty="0" err="1">
                <a:latin typeface="+mn-lt"/>
              </a:rPr>
              <a:t>uređaju</a:t>
            </a:r>
            <a:r>
              <a:rPr lang="en-GB" sz="1600" dirty="0">
                <a:latin typeface="+mn-lt"/>
              </a:rPr>
              <a:t>/</a:t>
            </a:r>
            <a:r>
              <a:rPr lang="en-GB" sz="1600" dirty="0" err="1">
                <a:latin typeface="+mn-lt"/>
              </a:rPr>
              <a:t>emulatoru</a:t>
            </a:r>
            <a:r>
              <a:rPr lang="en-GB" sz="1600" dirty="0">
                <a:latin typeface="+mn-lt"/>
              </a:rPr>
              <a:t>.</a:t>
            </a:r>
          </a:p>
        </p:txBody>
      </p:sp>
    </p:spTree>
    <p:extLst>
      <p:ext uri="{BB962C8B-B14F-4D97-AF65-F5344CB8AC3E}">
        <p14:creationId xmlns:p14="http://schemas.microsoft.com/office/powerpoint/2010/main" val="269761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540A7-CA76-BCA5-0441-707CE9FD7D7B}"/>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D63BA1AD-FF13-E56D-DA54-552C17B99E5D}"/>
              </a:ext>
            </a:extLst>
          </p:cNvPr>
          <p:cNvSpPr>
            <a:spLocks noGrp="1" noChangeArrowheads="1"/>
          </p:cNvSpPr>
          <p:nvPr>
            <p:ph type="title"/>
          </p:nvPr>
        </p:nvSpPr>
        <p:spPr>
          <a:xfrm>
            <a:off x="537328" y="314326"/>
            <a:ext cx="9557585" cy="1082675"/>
          </a:xfrm>
        </p:spPr>
        <p:txBody>
          <a:bodyPr/>
          <a:lstStyle/>
          <a:p>
            <a:pPr eaLnBrk="1" fontAlgn="auto" hangingPunct="1">
              <a:spcAft>
                <a:spcPts val="0"/>
              </a:spcAft>
              <a:defRPr/>
            </a:pPr>
            <a:r>
              <a:rPr lang="en-US" altLang="sr-Latn-RS" dirty="0" err="1"/>
              <a:t>Struktura</a:t>
            </a:r>
            <a:r>
              <a:rPr lang="en-US" altLang="sr-Latn-RS" dirty="0"/>
              <a:t> </a:t>
            </a:r>
            <a:r>
              <a:rPr lang="en-US" altLang="sr-Latn-RS" dirty="0" err="1"/>
              <a:t>projekta</a:t>
            </a:r>
            <a:endParaRPr lang="en-US" altLang="sr-Latn-RS" dirty="0"/>
          </a:p>
        </p:txBody>
      </p:sp>
      <p:pic>
        <p:nvPicPr>
          <p:cNvPr id="4" name="Picture 3">
            <a:extLst>
              <a:ext uri="{FF2B5EF4-FFF2-40B4-BE49-F238E27FC236}">
                <a16:creationId xmlns:a16="http://schemas.microsoft.com/office/drawing/2014/main" id="{04F6BD55-17AC-7EC4-5361-509B872CE336}"/>
              </a:ext>
            </a:extLst>
          </p:cNvPr>
          <p:cNvPicPr>
            <a:picLocks noChangeAspect="1"/>
          </p:cNvPicPr>
          <p:nvPr/>
        </p:nvPicPr>
        <p:blipFill>
          <a:blip r:embed="rId3"/>
          <a:stretch>
            <a:fillRect/>
          </a:stretch>
        </p:blipFill>
        <p:spPr>
          <a:xfrm>
            <a:off x="537328" y="1599247"/>
            <a:ext cx="3465874" cy="5187820"/>
          </a:xfrm>
          <a:prstGeom prst="rect">
            <a:avLst/>
          </a:prstGeom>
        </p:spPr>
      </p:pic>
      <p:sp>
        <p:nvSpPr>
          <p:cNvPr id="8" name="TextBox 7">
            <a:extLst>
              <a:ext uri="{FF2B5EF4-FFF2-40B4-BE49-F238E27FC236}">
                <a16:creationId xmlns:a16="http://schemas.microsoft.com/office/drawing/2014/main" id="{FC2E4D8D-83B7-B428-1E78-1AEBE139D22B}"/>
              </a:ext>
            </a:extLst>
          </p:cNvPr>
          <p:cNvSpPr txBox="1"/>
          <p:nvPr/>
        </p:nvSpPr>
        <p:spPr>
          <a:xfrm>
            <a:off x="4343421" y="1561667"/>
            <a:ext cx="7848579" cy="4770537"/>
          </a:xfrm>
          <a:prstGeom prst="rect">
            <a:avLst/>
          </a:prstGeom>
          <a:noFill/>
        </p:spPr>
        <p:txBody>
          <a:bodyPr wrap="square">
            <a:spAutoFit/>
          </a:bodyPr>
          <a:lstStyle/>
          <a:p>
            <a:r>
              <a:rPr lang="en-GB" sz="1600" b="1" dirty="0"/>
              <a:t>app/</a:t>
            </a:r>
            <a:r>
              <a:rPr lang="en-GB" sz="1600" b="1" dirty="0" err="1"/>
              <a:t>src</a:t>
            </a:r>
            <a:r>
              <a:rPr lang="en-GB" sz="1600" b="1" dirty="0"/>
              <a:t>/main/ </a:t>
            </a:r>
            <a:r>
              <a:rPr lang="en-GB" sz="1600" b="1" i="1" dirty="0"/>
              <a:t>(</a:t>
            </a:r>
            <a:r>
              <a:rPr lang="en-GB" sz="1600" b="1" i="1" dirty="0" err="1"/>
              <a:t>najbitniji</a:t>
            </a:r>
            <a:r>
              <a:rPr lang="en-GB" sz="1600" b="1" i="1" dirty="0"/>
              <a:t> deo)</a:t>
            </a:r>
            <a:endParaRPr lang="en-GB" sz="1600" b="1" dirty="0"/>
          </a:p>
          <a:p>
            <a:r>
              <a:rPr lang="en-GB" sz="1600" dirty="0"/>
              <a:t>	</a:t>
            </a:r>
            <a:r>
              <a:rPr lang="en-GB" sz="1600" dirty="0">
                <a:latin typeface="+mn-lt"/>
              </a:rPr>
              <a:t>Ovo je “</a:t>
            </a:r>
            <a:r>
              <a:rPr lang="en-GB" sz="1600" dirty="0" err="1">
                <a:latin typeface="+mn-lt"/>
              </a:rPr>
              <a:t>prava</a:t>
            </a:r>
            <a:r>
              <a:rPr lang="en-GB" sz="1600" dirty="0">
                <a:latin typeface="+mn-lt"/>
              </a:rPr>
              <a:t>” </a:t>
            </a:r>
            <a:r>
              <a:rPr lang="en-GB" sz="1600" dirty="0" err="1">
                <a:latin typeface="+mn-lt"/>
              </a:rPr>
              <a:t>aplikacija</a:t>
            </a:r>
            <a:r>
              <a:rPr lang="en-GB" sz="1600" dirty="0">
                <a:latin typeface="+mn-lt"/>
              </a:rPr>
              <a:t> </a:t>
            </a:r>
            <a:r>
              <a:rPr lang="en-GB" sz="1600" dirty="0" err="1">
                <a:latin typeface="+mn-lt"/>
              </a:rPr>
              <a:t>koju</a:t>
            </a:r>
            <a:r>
              <a:rPr lang="en-GB" sz="1600" dirty="0">
                <a:latin typeface="+mn-lt"/>
              </a:rPr>
              <a:t> </a:t>
            </a:r>
            <a:r>
              <a:rPr lang="en-GB" sz="1600" dirty="0" err="1">
                <a:latin typeface="+mn-lt"/>
              </a:rPr>
              <a:t>pokrećeš</a:t>
            </a:r>
            <a:r>
              <a:rPr lang="en-GB" sz="1600" dirty="0">
                <a:latin typeface="+mn-lt"/>
              </a:rPr>
              <a:t>.</a:t>
            </a:r>
          </a:p>
          <a:p>
            <a:r>
              <a:rPr lang="en-GB" sz="1600" b="1" dirty="0"/>
              <a:t>assets/</a:t>
            </a:r>
            <a:br>
              <a:rPr lang="en-GB" sz="1600" dirty="0"/>
            </a:br>
            <a:r>
              <a:rPr lang="en-GB" sz="1600" dirty="0"/>
              <a:t>	</a:t>
            </a:r>
            <a:r>
              <a:rPr lang="en-GB" sz="1600" dirty="0" err="1">
                <a:latin typeface="+mn-lt"/>
              </a:rPr>
              <a:t>Fajlovi</a:t>
            </a:r>
            <a:r>
              <a:rPr lang="en-GB" sz="1600" dirty="0">
                <a:latin typeface="+mn-lt"/>
              </a:rPr>
              <a:t> koji se </a:t>
            </a:r>
            <a:r>
              <a:rPr lang="en-GB" sz="1600" dirty="0" err="1">
                <a:latin typeface="+mn-lt"/>
              </a:rPr>
              <a:t>pakuju</a:t>
            </a:r>
            <a:r>
              <a:rPr lang="en-GB" sz="1600" dirty="0">
                <a:latin typeface="+mn-lt"/>
              </a:rPr>
              <a:t> u </a:t>
            </a:r>
            <a:r>
              <a:rPr lang="en-GB" sz="1600" dirty="0" err="1">
                <a:latin typeface="+mn-lt"/>
              </a:rPr>
              <a:t>aplikaciju</a:t>
            </a:r>
            <a:r>
              <a:rPr lang="en-GB" sz="1600" dirty="0">
                <a:latin typeface="+mn-lt"/>
              </a:rPr>
              <a:t> “</a:t>
            </a:r>
            <a:r>
              <a:rPr lang="en-GB" sz="1600" dirty="0" err="1">
                <a:latin typeface="+mn-lt"/>
              </a:rPr>
              <a:t>kako</a:t>
            </a:r>
            <a:r>
              <a:rPr lang="en-GB" sz="1600" dirty="0">
                <a:latin typeface="+mn-lt"/>
              </a:rPr>
              <a:t> </a:t>
            </a:r>
            <a:r>
              <a:rPr lang="en-GB" sz="1600" dirty="0" err="1">
                <a:latin typeface="+mn-lt"/>
              </a:rPr>
              <a:t>jesu</a:t>
            </a:r>
            <a:r>
              <a:rPr lang="en-GB" sz="1600" dirty="0">
                <a:latin typeface="+mn-lt"/>
              </a:rPr>
              <a:t>” (</a:t>
            </a:r>
            <a:r>
              <a:rPr lang="en-GB" sz="1600" dirty="0" err="1">
                <a:latin typeface="+mn-lt"/>
              </a:rPr>
              <a:t>npr</a:t>
            </a:r>
            <a:r>
              <a:rPr lang="en-GB" sz="1600" dirty="0">
                <a:latin typeface="+mn-lt"/>
              </a:rPr>
              <a:t>. </a:t>
            </a:r>
            <a:r>
              <a:rPr lang="en-GB" sz="1600" dirty="0" err="1">
                <a:latin typeface="+mn-lt"/>
              </a:rPr>
              <a:t>q_table.json</a:t>
            </a:r>
            <a:r>
              <a:rPr lang="en-GB" sz="1600" dirty="0">
                <a:latin typeface="+mn-lt"/>
              </a:rPr>
              <a:t>).</a:t>
            </a:r>
            <a:br>
              <a:rPr lang="en-GB" sz="1600" dirty="0">
                <a:latin typeface="+mn-lt"/>
              </a:rPr>
            </a:br>
            <a:r>
              <a:rPr lang="en-GB" sz="1600" b="1" dirty="0"/>
              <a:t>java/</a:t>
            </a:r>
            <a:br>
              <a:rPr lang="en-GB" sz="1600" dirty="0"/>
            </a:br>
            <a:r>
              <a:rPr lang="en-GB" sz="1600" dirty="0"/>
              <a:t>	</a:t>
            </a:r>
            <a:r>
              <a:rPr lang="en-GB" sz="1600" dirty="0">
                <a:latin typeface="+mn-lt"/>
              </a:rPr>
              <a:t>Sav Kotlin/Java </a:t>
            </a:r>
            <a:r>
              <a:rPr lang="en-GB" sz="1600" dirty="0" err="1">
                <a:latin typeface="+mn-lt"/>
              </a:rPr>
              <a:t>kod</a:t>
            </a:r>
            <a:r>
              <a:rPr lang="en-GB" sz="1600" dirty="0">
                <a:latin typeface="+mn-lt"/>
              </a:rPr>
              <a:t> </a:t>
            </a:r>
            <a:r>
              <a:rPr lang="en-GB" sz="1600" dirty="0" err="1">
                <a:latin typeface="+mn-lt"/>
              </a:rPr>
              <a:t>aplikacije</a:t>
            </a:r>
            <a:r>
              <a:rPr lang="en-GB" sz="1600" dirty="0">
                <a:latin typeface="+mn-lt"/>
              </a:rPr>
              <a:t> (Activity, </a:t>
            </a:r>
            <a:r>
              <a:rPr lang="en-GB" sz="1600" dirty="0" err="1">
                <a:latin typeface="+mn-lt"/>
              </a:rPr>
              <a:t>ekrani</a:t>
            </a:r>
            <a:r>
              <a:rPr lang="en-GB" sz="1600" dirty="0">
                <a:latin typeface="+mn-lt"/>
              </a:rPr>
              <a:t>, </a:t>
            </a:r>
            <a:r>
              <a:rPr lang="en-GB" sz="1600" dirty="0" err="1">
                <a:latin typeface="+mn-lt"/>
              </a:rPr>
              <a:t>ViewModel</a:t>
            </a:r>
            <a:r>
              <a:rPr lang="en-GB" sz="1600" dirty="0">
                <a:latin typeface="+mn-lt"/>
              </a:rPr>
              <a:t>/logic, </a:t>
            </a:r>
            <a:r>
              <a:rPr lang="en-GB" sz="1600" dirty="0" err="1">
                <a:latin typeface="+mn-lt"/>
              </a:rPr>
              <a:t>itd</a:t>
            </a:r>
            <a:r>
              <a:rPr lang="en-GB" sz="1600" dirty="0">
                <a:latin typeface="+mn-lt"/>
              </a:rPr>
              <a:t>.).</a:t>
            </a:r>
            <a:br>
              <a:rPr lang="en-GB" sz="1600" dirty="0">
                <a:latin typeface="+mn-lt"/>
              </a:rPr>
            </a:br>
            <a:r>
              <a:rPr lang="en-GB" sz="1600" dirty="0">
                <a:latin typeface="+mn-lt"/>
              </a:rPr>
              <a:t>	</a:t>
            </a:r>
            <a:r>
              <a:rPr lang="en-GB" sz="1600" i="1" dirty="0">
                <a:latin typeface="+mn-lt"/>
              </a:rPr>
              <a:t>(</a:t>
            </a:r>
            <a:r>
              <a:rPr lang="en-GB" sz="1600" i="1" dirty="0" err="1">
                <a:latin typeface="+mn-lt"/>
              </a:rPr>
              <a:t>Čak</a:t>
            </a:r>
            <a:r>
              <a:rPr lang="en-GB" sz="1600" i="1" dirty="0">
                <a:latin typeface="+mn-lt"/>
              </a:rPr>
              <a:t> </a:t>
            </a:r>
            <a:r>
              <a:rPr lang="en-GB" sz="1600" i="1" dirty="0" err="1">
                <a:latin typeface="+mn-lt"/>
              </a:rPr>
              <a:t>i</a:t>
            </a:r>
            <a:r>
              <a:rPr lang="en-GB" sz="1600" i="1" dirty="0">
                <a:latin typeface="+mn-lt"/>
              </a:rPr>
              <a:t> </a:t>
            </a:r>
            <a:r>
              <a:rPr lang="en-GB" sz="1600" i="1" dirty="0" err="1">
                <a:latin typeface="+mn-lt"/>
              </a:rPr>
              <a:t>ako</a:t>
            </a:r>
            <a:r>
              <a:rPr lang="en-GB" sz="1600" i="1" dirty="0">
                <a:latin typeface="+mn-lt"/>
              </a:rPr>
              <a:t> </a:t>
            </a:r>
            <a:r>
              <a:rPr lang="en-GB" sz="1600" i="1" dirty="0" err="1">
                <a:latin typeface="+mn-lt"/>
              </a:rPr>
              <a:t>piše</a:t>
            </a:r>
            <a:r>
              <a:rPr lang="en-GB" sz="1600" i="1" dirty="0">
                <a:latin typeface="+mn-lt"/>
              </a:rPr>
              <a:t> java, </a:t>
            </a:r>
            <a:r>
              <a:rPr lang="en-GB" sz="1600" i="1" dirty="0" err="1">
                <a:latin typeface="+mn-lt"/>
              </a:rPr>
              <a:t>unutra</a:t>
            </a:r>
            <a:r>
              <a:rPr lang="en-GB" sz="1600" i="1" dirty="0">
                <a:latin typeface="+mn-lt"/>
              </a:rPr>
              <a:t> je </a:t>
            </a:r>
            <a:r>
              <a:rPr lang="en-GB" sz="1600" i="1" dirty="0" err="1">
                <a:latin typeface="+mn-lt"/>
              </a:rPr>
              <a:t>često</a:t>
            </a:r>
            <a:r>
              <a:rPr lang="en-GB" sz="1600" i="1" dirty="0">
                <a:latin typeface="+mn-lt"/>
              </a:rPr>
              <a:t> Kotlin.)</a:t>
            </a:r>
            <a:endParaRPr lang="en-GB" sz="1600" dirty="0">
              <a:latin typeface="+mn-lt"/>
            </a:endParaRPr>
          </a:p>
          <a:p>
            <a:r>
              <a:rPr lang="en-GB" sz="1600" b="1" dirty="0"/>
              <a:t>res/</a:t>
            </a:r>
            <a:br>
              <a:rPr lang="en-GB" sz="1600" dirty="0"/>
            </a:br>
            <a:r>
              <a:rPr lang="en-GB" sz="1600" dirty="0"/>
              <a:t>	</a:t>
            </a:r>
            <a:r>
              <a:rPr lang="en-GB" sz="1600" dirty="0">
                <a:latin typeface="+mn-lt"/>
              </a:rPr>
              <a:t>Android </a:t>
            </a:r>
            <a:r>
              <a:rPr lang="en-GB" sz="1600" dirty="0" err="1">
                <a:latin typeface="+mn-lt"/>
              </a:rPr>
              <a:t>resursi</a:t>
            </a:r>
            <a:r>
              <a:rPr lang="en-GB" sz="1600" dirty="0">
                <a:latin typeface="+mn-lt"/>
              </a:rPr>
              <a:t> (ne </a:t>
            </a:r>
            <a:r>
              <a:rPr lang="en-GB" sz="1600" dirty="0" err="1">
                <a:latin typeface="+mn-lt"/>
              </a:rPr>
              <a:t>kod</a:t>
            </a:r>
            <a:r>
              <a:rPr lang="en-GB" sz="1600" dirty="0">
                <a:latin typeface="+mn-lt"/>
              </a:rPr>
              <a:t>):</a:t>
            </a:r>
          </a:p>
          <a:p>
            <a:pPr lvl="1"/>
            <a:r>
              <a:rPr lang="en-GB" sz="1600" dirty="0">
                <a:latin typeface="+mn-lt"/>
              </a:rPr>
              <a:t>	drawable/ </a:t>
            </a:r>
            <a:r>
              <a:rPr lang="en-GB" sz="1600" dirty="0" err="1">
                <a:latin typeface="+mn-lt"/>
              </a:rPr>
              <a:t>slike</a:t>
            </a:r>
            <a:r>
              <a:rPr lang="en-GB" sz="1600" dirty="0">
                <a:latin typeface="+mn-lt"/>
              </a:rPr>
              <a:t>/</a:t>
            </a:r>
            <a:r>
              <a:rPr lang="en-GB" sz="1600" dirty="0" err="1">
                <a:latin typeface="+mn-lt"/>
              </a:rPr>
              <a:t>ikonice</a:t>
            </a:r>
            <a:endParaRPr lang="en-GB" sz="1600" dirty="0">
              <a:latin typeface="+mn-lt"/>
            </a:endParaRPr>
          </a:p>
          <a:p>
            <a:pPr lvl="1"/>
            <a:r>
              <a:rPr lang="en-GB" sz="1600" dirty="0">
                <a:latin typeface="+mn-lt"/>
              </a:rPr>
              <a:t>	mipmap/ launcher </a:t>
            </a:r>
            <a:r>
              <a:rPr lang="en-GB" sz="1600" dirty="0" err="1">
                <a:latin typeface="+mn-lt"/>
              </a:rPr>
              <a:t>ikonice</a:t>
            </a:r>
            <a:endParaRPr lang="en-GB" sz="1600" dirty="0">
              <a:latin typeface="+mn-lt"/>
            </a:endParaRPr>
          </a:p>
          <a:p>
            <a:pPr lvl="1"/>
            <a:r>
              <a:rPr lang="en-GB" sz="1600" dirty="0">
                <a:latin typeface="+mn-lt"/>
              </a:rPr>
              <a:t>	values/ </a:t>
            </a:r>
            <a:r>
              <a:rPr lang="en-GB" sz="1600" dirty="0" err="1">
                <a:latin typeface="+mn-lt"/>
              </a:rPr>
              <a:t>stringovi</a:t>
            </a:r>
            <a:r>
              <a:rPr lang="en-GB" sz="1600" dirty="0">
                <a:latin typeface="+mn-lt"/>
              </a:rPr>
              <a:t>, </a:t>
            </a:r>
            <a:r>
              <a:rPr lang="en-GB" sz="1600" dirty="0" err="1">
                <a:latin typeface="+mn-lt"/>
              </a:rPr>
              <a:t>boje</a:t>
            </a:r>
            <a:r>
              <a:rPr lang="en-GB" sz="1600" dirty="0">
                <a:latin typeface="+mn-lt"/>
              </a:rPr>
              <a:t>, </a:t>
            </a:r>
            <a:r>
              <a:rPr lang="en-GB" sz="1600" dirty="0" err="1">
                <a:latin typeface="+mn-lt"/>
              </a:rPr>
              <a:t>teme</a:t>
            </a:r>
            <a:r>
              <a:rPr lang="en-GB" sz="1600" dirty="0">
                <a:latin typeface="+mn-lt"/>
              </a:rPr>
              <a:t> (</a:t>
            </a:r>
            <a:r>
              <a:rPr lang="en-GB" sz="1600" dirty="0" err="1">
                <a:latin typeface="+mn-lt"/>
              </a:rPr>
              <a:t>i</a:t>
            </a:r>
            <a:r>
              <a:rPr lang="en-GB" sz="1600" dirty="0">
                <a:latin typeface="+mn-lt"/>
              </a:rPr>
              <a:t> </a:t>
            </a:r>
            <a:r>
              <a:rPr lang="en-GB" sz="1600" dirty="0" err="1">
                <a:latin typeface="+mn-lt"/>
              </a:rPr>
              <a:t>ostalo</a:t>
            </a:r>
            <a:r>
              <a:rPr lang="en-GB" sz="1600" dirty="0">
                <a:latin typeface="+mn-lt"/>
              </a:rPr>
              <a:t> po </a:t>
            </a:r>
            <a:r>
              <a:rPr lang="en-GB" sz="1600" dirty="0" err="1">
                <a:latin typeface="+mn-lt"/>
              </a:rPr>
              <a:t>potrebi</a:t>
            </a:r>
            <a:r>
              <a:rPr lang="en-GB" sz="1600" dirty="0">
                <a:latin typeface="+mn-lt"/>
              </a:rPr>
              <a:t>)</a:t>
            </a:r>
          </a:p>
          <a:p>
            <a:r>
              <a:rPr lang="en-GB" sz="1600" b="1" dirty="0" err="1"/>
              <a:t>AndroidManifest.xml</a:t>
            </a:r>
            <a:br>
              <a:rPr lang="en-GB" sz="1600" dirty="0"/>
            </a:br>
            <a:r>
              <a:rPr lang="en-GB" sz="1600" dirty="0">
                <a:latin typeface="+mn-lt"/>
              </a:rPr>
              <a:t>“</a:t>
            </a:r>
            <a:r>
              <a:rPr lang="en-GB" sz="1600" dirty="0" err="1">
                <a:latin typeface="+mn-lt"/>
              </a:rPr>
              <a:t>Lična</a:t>
            </a:r>
            <a:r>
              <a:rPr lang="en-GB" sz="1600" dirty="0">
                <a:latin typeface="+mn-lt"/>
              </a:rPr>
              <a:t> </a:t>
            </a:r>
            <a:r>
              <a:rPr lang="en-GB" sz="1600" dirty="0" err="1">
                <a:latin typeface="+mn-lt"/>
              </a:rPr>
              <a:t>karta</a:t>
            </a:r>
            <a:r>
              <a:rPr lang="en-GB" sz="1600" dirty="0">
                <a:latin typeface="+mn-lt"/>
              </a:rPr>
              <a:t>” </a:t>
            </a:r>
            <a:r>
              <a:rPr lang="en-GB" sz="1600" dirty="0" err="1">
                <a:latin typeface="+mn-lt"/>
              </a:rPr>
              <a:t>aplikacije</a:t>
            </a:r>
            <a:r>
              <a:rPr lang="en-GB" sz="1600" dirty="0">
                <a:latin typeface="+mn-lt"/>
              </a:rPr>
              <a:t>:</a:t>
            </a:r>
          </a:p>
          <a:p>
            <a:pPr lvl="1"/>
            <a:r>
              <a:rPr lang="en-GB" sz="1600" dirty="0" err="1">
                <a:latin typeface="+mn-lt"/>
              </a:rPr>
              <a:t>koja</a:t>
            </a:r>
            <a:r>
              <a:rPr lang="en-GB" sz="1600" dirty="0">
                <a:latin typeface="+mn-lt"/>
              </a:rPr>
              <a:t> je </a:t>
            </a:r>
            <a:r>
              <a:rPr lang="en-GB" sz="1600" b="1" dirty="0" err="1">
                <a:latin typeface="+mn-lt"/>
              </a:rPr>
              <a:t>MainActivity</a:t>
            </a:r>
            <a:endParaRPr lang="en-GB" sz="1600" dirty="0">
              <a:latin typeface="+mn-lt"/>
            </a:endParaRPr>
          </a:p>
          <a:p>
            <a:pPr lvl="1"/>
            <a:r>
              <a:rPr lang="en-GB" sz="1600" dirty="0" err="1">
                <a:latin typeface="+mn-lt"/>
              </a:rPr>
              <a:t>permisije</a:t>
            </a:r>
            <a:r>
              <a:rPr lang="en-GB" sz="1600" dirty="0">
                <a:latin typeface="+mn-lt"/>
              </a:rPr>
              <a:t> (</a:t>
            </a:r>
            <a:r>
              <a:rPr lang="en-GB" sz="1600" dirty="0" err="1">
                <a:latin typeface="+mn-lt"/>
              </a:rPr>
              <a:t>kamera</a:t>
            </a:r>
            <a:r>
              <a:rPr lang="en-GB" sz="1600" dirty="0">
                <a:latin typeface="+mn-lt"/>
              </a:rPr>
              <a:t>, internet…)</a:t>
            </a:r>
          </a:p>
          <a:p>
            <a:pPr lvl="1"/>
            <a:r>
              <a:rPr lang="en-GB" sz="1600" dirty="0" err="1">
                <a:latin typeface="+mn-lt"/>
              </a:rPr>
              <a:t>konfiguracije</a:t>
            </a:r>
            <a:r>
              <a:rPr lang="en-GB" sz="1600" dirty="0">
                <a:latin typeface="+mn-lt"/>
              </a:rPr>
              <a:t> </a:t>
            </a:r>
            <a:r>
              <a:rPr lang="en-GB" sz="1600" dirty="0" err="1">
                <a:latin typeface="+mn-lt"/>
              </a:rPr>
              <a:t>aplikacije</a:t>
            </a:r>
            <a:r>
              <a:rPr lang="en-GB" sz="1600" dirty="0">
                <a:latin typeface="+mn-lt"/>
              </a:rPr>
              <a:t> (</a:t>
            </a:r>
            <a:r>
              <a:rPr lang="en-GB" sz="1600" dirty="0" err="1">
                <a:latin typeface="+mn-lt"/>
              </a:rPr>
              <a:t>tema</a:t>
            </a:r>
            <a:r>
              <a:rPr lang="en-GB" sz="1600" dirty="0">
                <a:latin typeface="+mn-lt"/>
              </a:rPr>
              <a:t>, </a:t>
            </a:r>
            <a:r>
              <a:rPr lang="en-GB" sz="1600" dirty="0" err="1">
                <a:latin typeface="+mn-lt"/>
              </a:rPr>
              <a:t>ikonica</a:t>
            </a:r>
            <a:r>
              <a:rPr lang="en-GB" sz="1600" dirty="0">
                <a:latin typeface="+mn-lt"/>
              </a:rPr>
              <a:t>…)</a:t>
            </a:r>
          </a:p>
          <a:p>
            <a:r>
              <a:rPr lang="en-GB" sz="1600" b="1" dirty="0"/>
              <a:t>app/</a:t>
            </a:r>
            <a:r>
              <a:rPr lang="en-GB" sz="1600" b="1" dirty="0" err="1"/>
              <a:t>src</a:t>
            </a:r>
            <a:r>
              <a:rPr lang="en-GB" sz="1600" b="1" dirty="0"/>
              <a:t>/test/</a:t>
            </a:r>
          </a:p>
          <a:p>
            <a:r>
              <a:rPr lang="en-GB" sz="1600" dirty="0">
                <a:latin typeface="+mn-lt"/>
              </a:rPr>
              <a:t>	Unit </a:t>
            </a:r>
            <a:r>
              <a:rPr lang="en-GB" sz="1600" dirty="0" err="1">
                <a:latin typeface="+mn-lt"/>
              </a:rPr>
              <a:t>testovi</a:t>
            </a:r>
            <a:r>
              <a:rPr lang="en-GB" sz="1600" dirty="0">
                <a:latin typeface="+mn-lt"/>
              </a:rPr>
              <a:t> koji </a:t>
            </a:r>
            <a:r>
              <a:rPr lang="en-GB" sz="1600" dirty="0" err="1">
                <a:latin typeface="+mn-lt"/>
              </a:rPr>
              <a:t>rade</a:t>
            </a:r>
            <a:r>
              <a:rPr lang="en-GB" sz="1600" dirty="0">
                <a:latin typeface="+mn-lt"/>
              </a:rPr>
              <a:t> </a:t>
            </a:r>
            <a:r>
              <a:rPr lang="en-GB" sz="1600" dirty="0" err="1">
                <a:latin typeface="+mn-lt"/>
              </a:rPr>
              <a:t>lokalno</a:t>
            </a:r>
            <a:r>
              <a:rPr lang="en-GB" sz="1600" dirty="0">
                <a:latin typeface="+mn-lt"/>
              </a:rPr>
              <a:t> </a:t>
            </a:r>
            <a:r>
              <a:rPr lang="en-GB" sz="1600" dirty="0" err="1">
                <a:latin typeface="+mn-lt"/>
              </a:rPr>
              <a:t>na</a:t>
            </a:r>
            <a:r>
              <a:rPr lang="en-GB" sz="1600" dirty="0">
                <a:latin typeface="+mn-lt"/>
              </a:rPr>
              <a:t> </a:t>
            </a:r>
            <a:r>
              <a:rPr lang="en-GB" sz="1600" dirty="0" err="1">
                <a:latin typeface="+mn-lt"/>
              </a:rPr>
              <a:t>računaru</a:t>
            </a:r>
            <a:r>
              <a:rPr lang="en-GB" sz="1600" dirty="0">
                <a:latin typeface="+mn-lt"/>
              </a:rPr>
              <a:t> (bez </a:t>
            </a:r>
            <a:r>
              <a:rPr lang="en-GB" sz="1600" dirty="0" err="1">
                <a:latin typeface="+mn-lt"/>
              </a:rPr>
              <a:t>uređaja</a:t>
            </a:r>
            <a:r>
              <a:rPr lang="en-GB" sz="1600" dirty="0">
                <a:latin typeface="+mn-lt"/>
              </a:rPr>
              <a:t>).</a:t>
            </a:r>
          </a:p>
        </p:txBody>
      </p:sp>
    </p:spTree>
    <p:extLst>
      <p:ext uri="{BB962C8B-B14F-4D97-AF65-F5344CB8AC3E}">
        <p14:creationId xmlns:p14="http://schemas.microsoft.com/office/powerpoint/2010/main" val="179893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6" name="Rectangle 4">
            <a:extLst>
              <a:ext uri="{FF2B5EF4-FFF2-40B4-BE49-F238E27FC236}">
                <a16:creationId xmlns:a16="http://schemas.microsoft.com/office/drawing/2014/main" id="{EA8A73AA-2142-A1D4-A063-6D349209807E}"/>
              </a:ext>
            </a:extLst>
          </p:cNvPr>
          <p:cNvSpPr>
            <a:spLocks noGrp="1" noChangeArrowheads="1"/>
          </p:cNvSpPr>
          <p:nvPr>
            <p:ph type="title"/>
          </p:nvPr>
        </p:nvSpPr>
        <p:spPr>
          <a:xfrm>
            <a:off x="537328" y="314326"/>
            <a:ext cx="9557585" cy="1082675"/>
          </a:xfrm>
        </p:spPr>
        <p:txBody>
          <a:bodyPr/>
          <a:lstStyle/>
          <a:p>
            <a:pPr eaLnBrk="1" fontAlgn="auto" hangingPunct="1">
              <a:spcAft>
                <a:spcPts val="0"/>
              </a:spcAft>
              <a:defRPr/>
            </a:pPr>
            <a:r>
              <a:rPr lang="en-US" altLang="sr-Latn-RS" dirty="0"/>
              <a:t>UI </a:t>
            </a:r>
            <a:r>
              <a:rPr lang="en-US" altLang="sr-Latn-RS" dirty="0" err="1"/>
              <a:t>elementi</a:t>
            </a:r>
            <a:endParaRPr lang="en-US" altLang="sr-Latn-RS" dirty="0"/>
          </a:p>
        </p:txBody>
      </p:sp>
      <p:sp>
        <p:nvSpPr>
          <p:cNvPr id="28675" name="Rectangle 5">
            <a:extLst>
              <a:ext uri="{FF2B5EF4-FFF2-40B4-BE49-F238E27FC236}">
                <a16:creationId xmlns:a16="http://schemas.microsoft.com/office/drawing/2014/main" id="{8D1D52DB-7CF7-D7C3-6FC2-E0B6B1EBC39D}"/>
              </a:ext>
            </a:extLst>
          </p:cNvPr>
          <p:cNvSpPr>
            <a:spLocks noGrp="1"/>
          </p:cNvSpPr>
          <p:nvPr>
            <p:ph idx="1"/>
          </p:nvPr>
        </p:nvSpPr>
        <p:spPr>
          <a:xfrm>
            <a:off x="452487" y="1573214"/>
            <a:ext cx="6013627" cy="4783137"/>
          </a:xfrm>
        </p:spPr>
        <p:txBody>
          <a:bodyPr/>
          <a:lstStyle/>
          <a:p>
            <a:pPr marL="0" indent="0">
              <a:buNone/>
            </a:pPr>
            <a:r>
              <a:rPr lang="en-GB" dirty="0"/>
              <a:t>@Composable = </a:t>
            </a:r>
            <a:r>
              <a:rPr lang="en-GB" dirty="0" err="1"/>
              <a:t>funkcija</a:t>
            </a:r>
            <a:r>
              <a:rPr lang="en-GB" dirty="0"/>
              <a:t> </a:t>
            </a:r>
            <a:r>
              <a:rPr lang="en-GB" dirty="0" err="1"/>
              <a:t>koja</a:t>
            </a:r>
            <a:r>
              <a:rPr lang="en-GB" dirty="0"/>
              <a:t> </a:t>
            </a:r>
            <a:r>
              <a:rPr lang="en-GB" b="1" dirty="0" err="1"/>
              <a:t>crta</a:t>
            </a:r>
            <a:r>
              <a:rPr lang="en-GB" b="1" dirty="0"/>
              <a:t> UI</a:t>
            </a:r>
            <a:endParaRPr lang="en-GB" dirty="0"/>
          </a:p>
          <a:p>
            <a:pPr marL="0" indent="0">
              <a:buNone/>
            </a:pPr>
            <a:r>
              <a:rPr lang="en-GB" dirty="0"/>
              <a:t>Ne </a:t>
            </a:r>
            <a:r>
              <a:rPr lang="en-GB" dirty="0" err="1"/>
              <a:t>vraća</a:t>
            </a:r>
            <a:r>
              <a:rPr lang="en-GB" dirty="0"/>
              <a:t> View, </a:t>
            </a:r>
            <a:r>
              <a:rPr lang="en-GB" dirty="0" err="1"/>
              <a:t>već</a:t>
            </a:r>
            <a:r>
              <a:rPr lang="en-GB" dirty="0"/>
              <a:t> “</a:t>
            </a:r>
            <a:r>
              <a:rPr lang="en-GB" dirty="0" err="1"/>
              <a:t>opisuje</a:t>
            </a:r>
            <a:r>
              <a:rPr lang="en-GB" dirty="0"/>
              <a:t>” </a:t>
            </a:r>
            <a:r>
              <a:rPr lang="en-GB" dirty="0" err="1"/>
              <a:t>kako</a:t>
            </a:r>
            <a:r>
              <a:rPr lang="en-GB" dirty="0"/>
              <a:t> UI </a:t>
            </a:r>
            <a:r>
              <a:rPr lang="en-GB" dirty="0" err="1"/>
              <a:t>izgleda</a:t>
            </a:r>
            <a:endParaRPr lang="en-GB" dirty="0"/>
          </a:p>
          <a:p>
            <a:pPr marL="0" indent="0">
              <a:buNone/>
            </a:pPr>
            <a:r>
              <a:rPr lang="en-GB" dirty="0" err="1"/>
              <a:t>Može</a:t>
            </a:r>
            <a:r>
              <a:rPr lang="en-GB" dirty="0"/>
              <a:t> da prima </a:t>
            </a:r>
            <a:r>
              <a:rPr lang="en-GB" dirty="0" err="1"/>
              <a:t>parametre</a:t>
            </a:r>
            <a:r>
              <a:rPr lang="en-GB" dirty="0"/>
              <a:t> (</a:t>
            </a:r>
            <a:r>
              <a:rPr lang="en-GB" dirty="0" err="1"/>
              <a:t>npr</a:t>
            </a:r>
            <a:r>
              <a:rPr lang="en-GB" dirty="0"/>
              <a:t>. </a:t>
            </a:r>
            <a:r>
              <a:rPr lang="en-GB" dirty="0" err="1"/>
              <a:t>tekst</a:t>
            </a:r>
            <a:r>
              <a:rPr lang="en-GB" dirty="0"/>
              <a:t>, </a:t>
            </a:r>
            <a:r>
              <a:rPr lang="en-GB" dirty="0" err="1"/>
              <a:t>klik</a:t>
            </a:r>
            <a:r>
              <a:rPr lang="en-GB" dirty="0"/>
              <a:t>)</a:t>
            </a:r>
          </a:p>
          <a:p>
            <a:pPr marL="0" indent="0">
              <a:buNone/>
            </a:pPr>
            <a:r>
              <a:rPr lang="en-GB" dirty="0" err="1"/>
              <a:t>Možeš</a:t>
            </a:r>
            <a:r>
              <a:rPr lang="en-GB" dirty="0"/>
              <a:t> da je </a:t>
            </a:r>
            <a:r>
              <a:rPr lang="en-GB" dirty="0" err="1"/>
              <a:t>koristiš</a:t>
            </a:r>
            <a:r>
              <a:rPr lang="en-GB" dirty="0"/>
              <a:t> </a:t>
            </a:r>
            <a:r>
              <a:rPr lang="en-GB" dirty="0" err="1"/>
              <a:t>kao</a:t>
            </a:r>
            <a:r>
              <a:rPr lang="en-GB" dirty="0"/>
              <a:t> </a:t>
            </a:r>
            <a:r>
              <a:rPr lang="en-GB" dirty="0" err="1"/>
              <a:t>komponentu</a:t>
            </a:r>
            <a:r>
              <a:rPr lang="en-GB" dirty="0"/>
              <a:t> u </a:t>
            </a:r>
            <a:r>
              <a:rPr lang="en-GB" dirty="0" err="1"/>
              <a:t>drugim</a:t>
            </a:r>
            <a:r>
              <a:rPr lang="en-GB" dirty="0"/>
              <a:t> composable-</a:t>
            </a:r>
            <a:r>
              <a:rPr lang="en-GB" dirty="0" err="1"/>
              <a:t>ovima</a:t>
            </a:r>
            <a:endParaRPr lang="en-GB" dirty="0"/>
          </a:p>
          <a:p>
            <a:pPr marL="0" indent="0">
              <a:buNone/>
            </a:pPr>
            <a:r>
              <a:rPr lang="en-GB" dirty="0" err="1"/>
              <a:t>Osnovna</a:t>
            </a:r>
            <a:r>
              <a:rPr lang="en-GB" dirty="0"/>
              <a:t> </a:t>
            </a:r>
            <a:r>
              <a:rPr lang="en-GB" dirty="0" err="1"/>
              <a:t>struktura</a:t>
            </a:r>
            <a:r>
              <a:rPr lang="en-GB" dirty="0"/>
              <a:t>: </a:t>
            </a:r>
          </a:p>
          <a:p>
            <a:r>
              <a:rPr lang="en-GB" dirty="0"/>
              <a:t>fun + @Composable</a:t>
            </a:r>
          </a:p>
          <a:p>
            <a:r>
              <a:rPr lang="en-GB" dirty="0"/>
              <a:t>Modifier = </a:t>
            </a:r>
            <a:r>
              <a:rPr lang="en-GB" dirty="0" err="1"/>
              <a:t>podešavanje</a:t>
            </a:r>
            <a:r>
              <a:rPr lang="en-GB" dirty="0"/>
              <a:t> </a:t>
            </a:r>
            <a:r>
              <a:rPr lang="en-GB" dirty="0" err="1"/>
              <a:t>izgleda</a:t>
            </a:r>
            <a:r>
              <a:rPr lang="en-GB" dirty="0"/>
              <a:t>/</a:t>
            </a:r>
            <a:r>
              <a:rPr lang="en-GB" dirty="0" err="1"/>
              <a:t>veličine</a:t>
            </a:r>
            <a:r>
              <a:rPr lang="en-GB" dirty="0"/>
              <a:t>/</a:t>
            </a:r>
            <a:r>
              <a:rPr lang="en-GB" dirty="0" err="1"/>
              <a:t>razmaka</a:t>
            </a:r>
            <a:endParaRPr lang="en-GB" dirty="0"/>
          </a:p>
          <a:p>
            <a:r>
              <a:rPr lang="en-GB" dirty="0" err="1"/>
              <a:t>onClick</a:t>
            </a:r>
            <a:r>
              <a:rPr lang="en-GB" dirty="0"/>
              <a:t> ide </a:t>
            </a:r>
            <a:r>
              <a:rPr lang="en-GB" dirty="0" err="1"/>
              <a:t>kao</a:t>
            </a:r>
            <a:r>
              <a:rPr lang="en-GB" dirty="0"/>
              <a:t> lambda</a:t>
            </a:r>
          </a:p>
          <a:p>
            <a:pPr marL="0" indent="0">
              <a:buNone/>
            </a:pPr>
            <a:endParaRPr lang="en-GB" dirty="0"/>
          </a:p>
        </p:txBody>
      </p:sp>
      <p:sp>
        <p:nvSpPr>
          <p:cNvPr id="6" name="Rectangle 5">
            <a:extLst>
              <a:ext uri="{FF2B5EF4-FFF2-40B4-BE49-F238E27FC236}">
                <a16:creationId xmlns:a16="http://schemas.microsoft.com/office/drawing/2014/main" id="{5FEE85F8-AC9A-CCA6-A774-44831165E98F}"/>
              </a:ext>
            </a:extLst>
          </p:cNvPr>
          <p:cNvSpPr/>
          <p:nvPr/>
        </p:nvSpPr>
        <p:spPr>
          <a:xfrm>
            <a:off x="7287209" y="2247373"/>
            <a:ext cx="3956179" cy="3303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dirty="0"/>
          </a:p>
        </p:txBody>
      </p:sp>
      <p:sp>
        <p:nvSpPr>
          <p:cNvPr id="3" name="TextBox 2">
            <a:extLst>
              <a:ext uri="{FF2B5EF4-FFF2-40B4-BE49-F238E27FC236}">
                <a16:creationId xmlns:a16="http://schemas.microsoft.com/office/drawing/2014/main" id="{2530B57F-1DD8-BEE2-8584-AA2992D2CBCA}"/>
              </a:ext>
            </a:extLst>
          </p:cNvPr>
          <p:cNvSpPr txBox="1"/>
          <p:nvPr/>
        </p:nvSpPr>
        <p:spPr>
          <a:xfrm>
            <a:off x="7287209" y="2467730"/>
            <a:ext cx="4644476" cy="2862322"/>
          </a:xfrm>
          <a:prstGeom prst="rect">
            <a:avLst/>
          </a:prstGeom>
          <a:noFill/>
        </p:spPr>
        <p:txBody>
          <a:bodyPr wrap="square" rtlCol="0">
            <a:spAutoFit/>
          </a:bodyPr>
          <a:lstStyle/>
          <a:p>
            <a:r>
              <a:rPr lang="en-GB" dirty="0">
                <a:solidFill>
                  <a:schemeClr val="accent5">
                    <a:lumMod val="60000"/>
                    <a:lumOff val="40000"/>
                  </a:schemeClr>
                </a:solidFill>
              </a:rPr>
              <a:t>@Composable</a:t>
            </a:r>
          </a:p>
          <a:p>
            <a:r>
              <a:rPr lang="en-GB" dirty="0">
                <a:solidFill>
                  <a:schemeClr val="bg1"/>
                </a:solidFill>
              </a:rPr>
              <a:t>fun </a:t>
            </a:r>
            <a:r>
              <a:rPr lang="en-GB" dirty="0" err="1">
                <a:solidFill>
                  <a:schemeClr val="bg1"/>
                </a:solidFill>
              </a:rPr>
              <a:t>ColumnExample</a:t>
            </a:r>
            <a:r>
              <a:rPr lang="en-GB" dirty="0">
                <a:solidFill>
                  <a:schemeClr val="bg1"/>
                </a:solidFill>
              </a:rPr>
              <a:t>() {</a:t>
            </a:r>
          </a:p>
          <a:p>
            <a:r>
              <a:rPr lang="en-GB" dirty="0">
                <a:solidFill>
                  <a:schemeClr val="bg1"/>
                </a:solidFill>
              </a:rPr>
              <a:t>    Column(</a:t>
            </a:r>
          </a:p>
          <a:p>
            <a:r>
              <a:rPr lang="en-GB" dirty="0">
                <a:solidFill>
                  <a:schemeClr val="bg1"/>
                </a:solidFill>
              </a:rPr>
              <a:t>        modifier = </a:t>
            </a:r>
            <a:r>
              <a:rPr lang="en-GB" dirty="0" err="1">
                <a:solidFill>
                  <a:schemeClr val="bg1"/>
                </a:solidFill>
              </a:rPr>
              <a:t>Modifier.padding</a:t>
            </a:r>
            <a:r>
              <a:rPr lang="en-GB" dirty="0">
                <a:solidFill>
                  <a:schemeClr val="bg1"/>
                </a:solidFill>
              </a:rPr>
              <a:t>(16.dp)</a:t>
            </a:r>
          </a:p>
          <a:p>
            <a:r>
              <a:rPr lang="en-GB" dirty="0">
                <a:solidFill>
                  <a:schemeClr val="bg1"/>
                </a:solidFill>
              </a:rPr>
              <a:t>    ) {</a:t>
            </a:r>
          </a:p>
          <a:p>
            <a:r>
              <a:rPr lang="en-GB" dirty="0">
                <a:solidFill>
                  <a:schemeClr val="bg1"/>
                </a:solidFill>
              </a:rPr>
              <a:t>        Text("</a:t>
            </a:r>
            <a:r>
              <a:rPr lang="en-GB" dirty="0" err="1">
                <a:solidFill>
                  <a:schemeClr val="bg1"/>
                </a:solidFill>
              </a:rPr>
              <a:t>Naslov</a:t>
            </a:r>
            <a:r>
              <a:rPr lang="en-GB" dirty="0">
                <a:solidFill>
                  <a:schemeClr val="bg1"/>
                </a:solidFill>
              </a:rPr>
              <a:t>")</a:t>
            </a:r>
          </a:p>
          <a:p>
            <a:r>
              <a:rPr lang="en-GB" dirty="0">
                <a:solidFill>
                  <a:schemeClr val="bg1"/>
                </a:solidFill>
              </a:rPr>
              <a:t>        Spacer(</a:t>
            </a:r>
            <a:r>
              <a:rPr lang="en-GB" dirty="0" err="1">
                <a:solidFill>
                  <a:schemeClr val="bg1"/>
                </a:solidFill>
              </a:rPr>
              <a:t>Modifier.height</a:t>
            </a:r>
            <a:r>
              <a:rPr lang="en-GB" dirty="0">
                <a:solidFill>
                  <a:schemeClr val="bg1"/>
                </a:solidFill>
              </a:rPr>
              <a:t>(8.dp))</a:t>
            </a:r>
          </a:p>
          <a:p>
            <a:r>
              <a:rPr lang="en-GB" dirty="0">
                <a:solidFill>
                  <a:schemeClr val="bg1"/>
                </a:solidFill>
              </a:rPr>
              <a:t>        Text("</a:t>
            </a:r>
            <a:r>
              <a:rPr lang="en-GB" dirty="0" err="1">
                <a:solidFill>
                  <a:schemeClr val="bg1"/>
                </a:solidFill>
              </a:rPr>
              <a:t>Opis</a:t>
            </a:r>
            <a:r>
              <a:rPr lang="en-GB" dirty="0">
                <a:solidFill>
                  <a:schemeClr val="bg1"/>
                </a:solidFill>
              </a:rPr>
              <a:t> </a:t>
            </a:r>
            <a:r>
              <a:rPr lang="en-GB" dirty="0" err="1">
                <a:solidFill>
                  <a:schemeClr val="bg1"/>
                </a:solidFill>
              </a:rPr>
              <a:t>ispod</a:t>
            </a:r>
            <a:r>
              <a:rPr lang="en-GB" dirty="0">
                <a:solidFill>
                  <a:schemeClr val="bg1"/>
                </a:solidFill>
              </a:rPr>
              <a:t> </a:t>
            </a:r>
            <a:r>
              <a:rPr lang="en-GB" dirty="0" err="1">
                <a:solidFill>
                  <a:schemeClr val="bg1"/>
                </a:solidFill>
              </a:rPr>
              <a:t>naslova</a:t>
            </a:r>
            <a:r>
              <a:rPr lang="en-GB" dirty="0">
                <a:solidFill>
                  <a:schemeClr val="bg1"/>
                </a:solidFill>
              </a:rPr>
              <a:t>.")</a:t>
            </a:r>
          </a:p>
          <a:p>
            <a:r>
              <a:rPr lang="en-GB" dirty="0">
                <a:solidFill>
                  <a:schemeClr val="bg1"/>
                </a:solidFill>
              </a:rPr>
              <a:t>    }</a:t>
            </a:r>
          </a:p>
          <a:p>
            <a:r>
              <a:rPr lang="en-GB" dirty="0">
                <a:solidFill>
                  <a:schemeClr val="bg1"/>
                </a:solidFill>
              </a:rPr>
              <a:t>}</a:t>
            </a:r>
            <a:endParaRPr lang="en-R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DEA9B-48E3-D0EC-C19C-0E14F45D4CBE}"/>
            </a:ext>
          </a:extLst>
        </p:cNvPr>
        <p:cNvGrpSpPr/>
        <p:nvPr/>
      </p:nvGrpSpPr>
      <p:grpSpPr>
        <a:xfrm>
          <a:off x="0" y="0"/>
          <a:ext cx="0" cy="0"/>
          <a:chOff x="0" y="0"/>
          <a:chExt cx="0" cy="0"/>
        </a:xfrm>
      </p:grpSpPr>
      <p:sp>
        <p:nvSpPr>
          <p:cNvPr id="832516" name="Rectangle 4">
            <a:extLst>
              <a:ext uri="{FF2B5EF4-FFF2-40B4-BE49-F238E27FC236}">
                <a16:creationId xmlns:a16="http://schemas.microsoft.com/office/drawing/2014/main" id="{BB66BC8B-0F9E-0A07-E13B-CA666A994B69}"/>
              </a:ext>
            </a:extLst>
          </p:cNvPr>
          <p:cNvSpPr>
            <a:spLocks noGrp="1" noChangeArrowheads="1"/>
          </p:cNvSpPr>
          <p:nvPr>
            <p:ph type="title"/>
          </p:nvPr>
        </p:nvSpPr>
        <p:spPr>
          <a:xfrm>
            <a:off x="537328" y="314326"/>
            <a:ext cx="9557585" cy="1082675"/>
          </a:xfrm>
        </p:spPr>
        <p:txBody>
          <a:bodyPr/>
          <a:lstStyle/>
          <a:p>
            <a:pPr eaLnBrk="1" fontAlgn="auto" hangingPunct="1">
              <a:spcAft>
                <a:spcPts val="0"/>
              </a:spcAft>
              <a:defRPr/>
            </a:pPr>
            <a:r>
              <a:rPr lang="en-US" altLang="sr-Latn-RS" dirty="0"/>
              <a:t>UI </a:t>
            </a:r>
            <a:r>
              <a:rPr lang="en-US" altLang="sr-Latn-RS" dirty="0" err="1"/>
              <a:t>elementi</a:t>
            </a:r>
            <a:endParaRPr lang="en-US" altLang="sr-Latn-RS" dirty="0"/>
          </a:p>
        </p:txBody>
      </p:sp>
      <p:sp>
        <p:nvSpPr>
          <p:cNvPr id="28675" name="Rectangle 5">
            <a:extLst>
              <a:ext uri="{FF2B5EF4-FFF2-40B4-BE49-F238E27FC236}">
                <a16:creationId xmlns:a16="http://schemas.microsoft.com/office/drawing/2014/main" id="{218CA2D0-AAEB-41A4-40B5-B2CC9F2BAD8F}"/>
              </a:ext>
            </a:extLst>
          </p:cNvPr>
          <p:cNvSpPr>
            <a:spLocks noGrp="1"/>
          </p:cNvSpPr>
          <p:nvPr>
            <p:ph idx="1"/>
          </p:nvPr>
        </p:nvSpPr>
        <p:spPr>
          <a:xfrm>
            <a:off x="537328" y="2790858"/>
            <a:ext cx="6013627" cy="1599194"/>
          </a:xfrm>
        </p:spPr>
        <p:txBody>
          <a:bodyPr/>
          <a:lstStyle/>
          <a:p>
            <a:pPr marL="0" indent="0">
              <a:buNone/>
            </a:pPr>
            <a:r>
              <a:rPr lang="en-GB" dirty="0" err="1"/>
              <a:t>Prikazuje</a:t>
            </a:r>
            <a:r>
              <a:rPr lang="en-GB" dirty="0"/>
              <a:t> </a:t>
            </a:r>
            <a:r>
              <a:rPr lang="en-GB" dirty="0" err="1"/>
              <a:t>tekst</a:t>
            </a:r>
            <a:r>
              <a:rPr lang="en-GB" dirty="0"/>
              <a:t> </a:t>
            </a:r>
            <a:r>
              <a:rPr lang="en-GB" dirty="0" err="1"/>
              <a:t>na</a:t>
            </a:r>
            <a:r>
              <a:rPr lang="en-GB" dirty="0"/>
              <a:t> </a:t>
            </a:r>
            <a:r>
              <a:rPr lang="en-GB" dirty="0" err="1"/>
              <a:t>ekranu</a:t>
            </a:r>
            <a:endParaRPr lang="en-GB" dirty="0"/>
          </a:p>
          <a:p>
            <a:pPr marL="0" indent="0">
              <a:buNone/>
            </a:pPr>
            <a:r>
              <a:rPr lang="en-GB" dirty="0" err="1"/>
              <a:t>Bitne</a:t>
            </a:r>
            <a:r>
              <a:rPr lang="en-GB" dirty="0"/>
              <a:t> </a:t>
            </a:r>
            <a:r>
              <a:rPr lang="en-GB" dirty="0" err="1"/>
              <a:t>stvari</a:t>
            </a:r>
            <a:r>
              <a:rPr lang="en-GB" dirty="0"/>
              <a:t>: text, </a:t>
            </a:r>
            <a:r>
              <a:rPr lang="en-GB" dirty="0" err="1"/>
              <a:t>fontSize</a:t>
            </a:r>
            <a:r>
              <a:rPr lang="en-GB" dirty="0"/>
              <a:t>, </a:t>
            </a:r>
            <a:r>
              <a:rPr lang="en-GB" dirty="0" err="1"/>
              <a:t>fontWeight</a:t>
            </a:r>
            <a:r>
              <a:rPr lang="en-GB" dirty="0"/>
              <a:t>, </a:t>
            </a:r>
            <a:r>
              <a:rPr lang="en-GB" dirty="0" err="1"/>
              <a:t>color</a:t>
            </a:r>
            <a:endParaRPr lang="en-GB" dirty="0"/>
          </a:p>
          <a:p>
            <a:pPr marL="0" indent="0">
              <a:buNone/>
            </a:pPr>
            <a:r>
              <a:rPr lang="en-GB" dirty="0"/>
              <a:t>Text je </a:t>
            </a:r>
            <a:r>
              <a:rPr lang="en-GB" dirty="0" err="1"/>
              <a:t>osnovni</a:t>
            </a:r>
            <a:r>
              <a:rPr lang="en-GB" dirty="0"/>
              <a:t> UI element (</a:t>
            </a:r>
            <a:r>
              <a:rPr lang="en-GB" dirty="0" err="1"/>
              <a:t>kao</a:t>
            </a:r>
            <a:r>
              <a:rPr lang="en-GB" dirty="0"/>
              <a:t> label)</a:t>
            </a:r>
          </a:p>
          <a:p>
            <a:pPr marL="0" indent="0">
              <a:buNone/>
            </a:pPr>
            <a:endParaRPr lang="en-GB" dirty="0"/>
          </a:p>
        </p:txBody>
      </p:sp>
      <p:sp>
        <p:nvSpPr>
          <p:cNvPr id="6" name="Rectangle 5">
            <a:extLst>
              <a:ext uri="{FF2B5EF4-FFF2-40B4-BE49-F238E27FC236}">
                <a16:creationId xmlns:a16="http://schemas.microsoft.com/office/drawing/2014/main" id="{910B9186-E8D2-A6DF-6A6D-42EB238D80AC}"/>
              </a:ext>
            </a:extLst>
          </p:cNvPr>
          <p:cNvSpPr/>
          <p:nvPr/>
        </p:nvSpPr>
        <p:spPr>
          <a:xfrm>
            <a:off x="7361854" y="2790858"/>
            <a:ext cx="3956179" cy="15991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dirty="0"/>
          </a:p>
        </p:txBody>
      </p:sp>
      <p:sp>
        <p:nvSpPr>
          <p:cNvPr id="3" name="TextBox 2">
            <a:extLst>
              <a:ext uri="{FF2B5EF4-FFF2-40B4-BE49-F238E27FC236}">
                <a16:creationId xmlns:a16="http://schemas.microsoft.com/office/drawing/2014/main" id="{368A6288-698C-5A22-48A1-3CABF0416D0A}"/>
              </a:ext>
            </a:extLst>
          </p:cNvPr>
          <p:cNvSpPr txBox="1"/>
          <p:nvPr/>
        </p:nvSpPr>
        <p:spPr>
          <a:xfrm>
            <a:off x="7409811" y="2990290"/>
            <a:ext cx="4644476" cy="1200329"/>
          </a:xfrm>
          <a:prstGeom prst="rect">
            <a:avLst/>
          </a:prstGeom>
          <a:noFill/>
        </p:spPr>
        <p:txBody>
          <a:bodyPr wrap="square" rtlCol="0">
            <a:spAutoFit/>
          </a:bodyPr>
          <a:lstStyle/>
          <a:p>
            <a:r>
              <a:rPr lang="en-GB" dirty="0">
                <a:solidFill>
                  <a:schemeClr val="bg1"/>
                </a:solidFill>
              </a:rPr>
              <a:t>@Composable</a:t>
            </a:r>
          </a:p>
          <a:p>
            <a:r>
              <a:rPr lang="en-GB" dirty="0">
                <a:solidFill>
                  <a:schemeClr val="bg1"/>
                </a:solidFill>
              </a:rPr>
              <a:t>fun </a:t>
            </a:r>
            <a:r>
              <a:rPr lang="en-GB" dirty="0" err="1">
                <a:solidFill>
                  <a:schemeClr val="bg1"/>
                </a:solidFill>
              </a:rPr>
              <a:t>HelloExample</a:t>
            </a:r>
            <a:r>
              <a:rPr lang="en-GB" dirty="0">
                <a:solidFill>
                  <a:schemeClr val="bg1"/>
                </a:solidFill>
              </a:rPr>
              <a:t>() {</a:t>
            </a:r>
          </a:p>
          <a:p>
            <a:r>
              <a:rPr lang="en-GB" dirty="0">
                <a:solidFill>
                  <a:schemeClr val="bg1"/>
                </a:solidFill>
              </a:rPr>
              <a:t>    </a:t>
            </a:r>
            <a:r>
              <a:rPr lang="en-GB" dirty="0">
                <a:solidFill>
                  <a:schemeClr val="accent5"/>
                </a:solidFill>
              </a:rPr>
              <a:t>Text</a:t>
            </a:r>
            <a:r>
              <a:rPr lang="en-GB" dirty="0">
                <a:solidFill>
                  <a:schemeClr val="bg1"/>
                </a:solidFill>
              </a:rPr>
              <a:t>("</a:t>
            </a:r>
            <a:r>
              <a:rPr lang="en-GB" dirty="0" err="1">
                <a:solidFill>
                  <a:schemeClr val="bg1"/>
                </a:solidFill>
              </a:rPr>
              <a:t>Zdravo</a:t>
            </a:r>
            <a:r>
              <a:rPr lang="en-GB" dirty="0">
                <a:solidFill>
                  <a:schemeClr val="bg1"/>
                </a:solidFill>
              </a:rPr>
              <a:t> Android!")</a:t>
            </a:r>
          </a:p>
          <a:p>
            <a:r>
              <a:rPr lang="en-GB" dirty="0">
                <a:solidFill>
                  <a:schemeClr val="bg1"/>
                </a:solidFill>
              </a:rPr>
              <a:t>}</a:t>
            </a:r>
            <a:endParaRPr lang="en-RS" dirty="0">
              <a:solidFill>
                <a:schemeClr val="bg1"/>
              </a:solidFill>
            </a:endParaRPr>
          </a:p>
        </p:txBody>
      </p:sp>
    </p:spTree>
    <p:extLst>
      <p:ext uri="{BB962C8B-B14F-4D97-AF65-F5344CB8AC3E}">
        <p14:creationId xmlns:p14="http://schemas.microsoft.com/office/powerpoint/2010/main" val="89780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86B6-3F78-2FCD-7B35-6B677F894825}"/>
              </a:ext>
            </a:extLst>
          </p:cNvPr>
          <p:cNvSpPr>
            <a:spLocks noGrp="1"/>
          </p:cNvSpPr>
          <p:nvPr>
            <p:ph type="title"/>
          </p:nvPr>
        </p:nvSpPr>
        <p:spPr>
          <a:xfrm>
            <a:off x="542925" y="314326"/>
            <a:ext cx="9551988" cy="1082675"/>
          </a:xfrm>
        </p:spPr>
        <p:txBody>
          <a:bodyPr/>
          <a:lstStyle/>
          <a:p>
            <a:pPr eaLnBrk="1" fontAlgn="auto" hangingPunct="1">
              <a:spcAft>
                <a:spcPts val="0"/>
              </a:spcAft>
              <a:defRPr/>
            </a:pPr>
            <a:r>
              <a:rPr lang="en-US" altLang="sr-Latn-RS" dirty="0"/>
              <a:t>UI </a:t>
            </a:r>
            <a:r>
              <a:rPr lang="en-US" altLang="sr-Latn-RS" dirty="0" err="1"/>
              <a:t>elementi</a:t>
            </a:r>
            <a:endParaRPr lang="sr-Latn-RS" dirty="0"/>
          </a:p>
        </p:txBody>
      </p:sp>
      <p:sp>
        <p:nvSpPr>
          <p:cNvPr id="4" name="Rectangle 3">
            <a:extLst>
              <a:ext uri="{FF2B5EF4-FFF2-40B4-BE49-F238E27FC236}">
                <a16:creationId xmlns:a16="http://schemas.microsoft.com/office/drawing/2014/main" id="{49B75E0C-0ABE-DD51-B2B5-9F04D9E14D34}"/>
              </a:ext>
            </a:extLst>
          </p:cNvPr>
          <p:cNvSpPr/>
          <p:nvPr/>
        </p:nvSpPr>
        <p:spPr>
          <a:xfrm>
            <a:off x="5598368" y="2155124"/>
            <a:ext cx="5893404" cy="38083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dirty="0"/>
          </a:p>
        </p:txBody>
      </p:sp>
      <p:sp>
        <p:nvSpPr>
          <p:cNvPr id="47" name="TextBox 46">
            <a:extLst>
              <a:ext uri="{FF2B5EF4-FFF2-40B4-BE49-F238E27FC236}">
                <a16:creationId xmlns:a16="http://schemas.microsoft.com/office/drawing/2014/main" id="{16299EA9-6320-29FD-291D-7D922B46B532}"/>
              </a:ext>
            </a:extLst>
          </p:cNvPr>
          <p:cNvSpPr txBox="1"/>
          <p:nvPr/>
        </p:nvSpPr>
        <p:spPr>
          <a:xfrm>
            <a:off x="5709121" y="2176904"/>
            <a:ext cx="6626379" cy="3693319"/>
          </a:xfrm>
          <a:prstGeom prst="rect">
            <a:avLst/>
          </a:prstGeom>
          <a:noFill/>
        </p:spPr>
        <p:txBody>
          <a:bodyPr wrap="square" rtlCol="0">
            <a:spAutoFit/>
          </a:bodyPr>
          <a:lstStyle/>
          <a:p>
            <a:r>
              <a:rPr lang="en-GB" dirty="0">
                <a:solidFill>
                  <a:schemeClr val="bg1"/>
                </a:solidFill>
              </a:rPr>
              <a:t>@Composable</a:t>
            </a:r>
          </a:p>
          <a:p>
            <a:r>
              <a:rPr lang="en-GB" dirty="0">
                <a:solidFill>
                  <a:schemeClr val="bg1"/>
                </a:solidFill>
              </a:rPr>
              <a:t>fun </a:t>
            </a:r>
            <a:r>
              <a:rPr lang="en-GB" dirty="0" err="1">
                <a:solidFill>
                  <a:schemeClr val="bg1"/>
                </a:solidFill>
              </a:rPr>
              <a:t>ColumnExample</a:t>
            </a:r>
            <a:r>
              <a:rPr lang="en-GB" dirty="0">
                <a:solidFill>
                  <a:schemeClr val="bg1"/>
                </a:solidFill>
              </a:rPr>
              <a:t>() {</a:t>
            </a:r>
          </a:p>
          <a:p>
            <a:r>
              <a:rPr lang="en-GB" dirty="0">
                <a:solidFill>
                  <a:schemeClr val="bg1"/>
                </a:solidFill>
              </a:rPr>
              <a:t>    </a:t>
            </a:r>
            <a:r>
              <a:rPr lang="en-GB" dirty="0">
                <a:solidFill>
                  <a:schemeClr val="accent5"/>
                </a:solidFill>
              </a:rPr>
              <a:t>Column</a:t>
            </a:r>
            <a:r>
              <a:rPr lang="en-GB" dirty="0">
                <a:solidFill>
                  <a:schemeClr val="bg1"/>
                </a:solidFill>
              </a:rPr>
              <a:t>(</a:t>
            </a:r>
          </a:p>
          <a:p>
            <a:r>
              <a:rPr lang="en-GB" dirty="0">
                <a:solidFill>
                  <a:schemeClr val="bg1"/>
                </a:solidFill>
              </a:rPr>
              <a:t>        modifier = </a:t>
            </a:r>
            <a:r>
              <a:rPr lang="en-GB" dirty="0" err="1">
                <a:solidFill>
                  <a:schemeClr val="bg1"/>
                </a:solidFill>
              </a:rPr>
              <a:t>Modifier.padding</a:t>
            </a:r>
            <a:r>
              <a:rPr lang="en-GB" dirty="0">
                <a:solidFill>
                  <a:schemeClr val="bg1"/>
                </a:solidFill>
              </a:rPr>
              <a:t>(16.dp),</a:t>
            </a:r>
          </a:p>
          <a:p>
            <a:r>
              <a:rPr lang="en-GB" dirty="0" err="1">
                <a:solidFill>
                  <a:schemeClr val="bg1"/>
                </a:solidFill>
              </a:rPr>
              <a:t>verticalArrangement</a:t>
            </a:r>
            <a:r>
              <a:rPr lang="en-GB" dirty="0">
                <a:solidFill>
                  <a:schemeClr val="bg1"/>
                </a:solidFill>
              </a:rPr>
              <a:t> = </a:t>
            </a:r>
            <a:r>
              <a:rPr lang="en-GB" dirty="0" err="1">
                <a:solidFill>
                  <a:schemeClr val="bg1"/>
                </a:solidFill>
              </a:rPr>
              <a:t>Arrangement.SpaceBetween</a:t>
            </a:r>
            <a:r>
              <a:rPr lang="en-GB" dirty="0">
                <a:solidFill>
                  <a:schemeClr val="bg1"/>
                </a:solidFill>
              </a:rPr>
              <a:t>,</a:t>
            </a:r>
          </a:p>
          <a:p>
            <a:r>
              <a:rPr lang="en-GB" dirty="0">
                <a:solidFill>
                  <a:schemeClr val="bg1"/>
                </a:solidFill>
              </a:rPr>
              <a:t>        </a:t>
            </a:r>
            <a:r>
              <a:rPr lang="en-GB" dirty="0" err="1">
                <a:solidFill>
                  <a:schemeClr val="bg1"/>
                </a:solidFill>
              </a:rPr>
              <a:t>horisontalAlignment</a:t>
            </a:r>
            <a:r>
              <a:rPr lang="en-GB" dirty="0">
                <a:solidFill>
                  <a:schemeClr val="bg1"/>
                </a:solidFill>
              </a:rPr>
              <a:t> = </a:t>
            </a:r>
            <a:r>
              <a:rPr lang="en-GB" dirty="0" err="1">
                <a:solidFill>
                  <a:schemeClr val="bg1"/>
                </a:solidFill>
              </a:rPr>
              <a:t>Alignment.CenterVertically</a:t>
            </a:r>
            <a:endParaRPr lang="en-GB" dirty="0">
              <a:solidFill>
                <a:schemeClr val="bg1"/>
              </a:solidFill>
            </a:endParaRPr>
          </a:p>
          <a:p>
            <a:endParaRPr lang="en-GB" dirty="0">
              <a:solidFill>
                <a:schemeClr val="bg1"/>
              </a:solidFill>
            </a:endParaRPr>
          </a:p>
          <a:p>
            <a:r>
              <a:rPr lang="en-GB" dirty="0">
                <a:solidFill>
                  <a:schemeClr val="bg1"/>
                </a:solidFill>
              </a:rPr>
              <a:t>    ) {</a:t>
            </a:r>
          </a:p>
          <a:p>
            <a:r>
              <a:rPr lang="en-GB" dirty="0">
                <a:solidFill>
                  <a:schemeClr val="bg1"/>
                </a:solidFill>
              </a:rPr>
              <a:t>        Text("</a:t>
            </a:r>
            <a:r>
              <a:rPr lang="en-GB" dirty="0" err="1">
                <a:solidFill>
                  <a:schemeClr val="bg1"/>
                </a:solidFill>
              </a:rPr>
              <a:t>Naslov</a:t>
            </a:r>
            <a:r>
              <a:rPr lang="en-GB" dirty="0">
                <a:solidFill>
                  <a:schemeClr val="bg1"/>
                </a:solidFill>
              </a:rPr>
              <a:t>")</a:t>
            </a:r>
          </a:p>
          <a:p>
            <a:r>
              <a:rPr lang="en-GB" dirty="0">
                <a:solidFill>
                  <a:schemeClr val="bg1"/>
                </a:solidFill>
              </a:rPr>
              <a:t>        Spacer(</a:t>
            </a:r>
            <a:r>
              <a:rPr lang="en-GB" dirty="0" err="1">
                <a:solidFill>
                  <a:schemeClr val="bg1"/>
                </a:solidFill>
              </a:rPr>
              <a:t>Modifier.height</a:t>
            </a:r>
            <a:r>
              <a:rPr lang="en-GB" dirty="0">
                <a:solidFill>
                  <a:schemeClr val="bg1"/>
                </a:solidFill>
              </a:rPr>
              <a:t>(8.dp))</a:t>
            </a:r>
          </a:p>
          <a:p>
            <a:r>
              <a:rPr lang="en-GB" dirty="0">
                <a:solidFill>
                  <a:schemeClr val="bg1"/>
                </a:solidFill>
              </a:rPr>
              <a:t>        Text("</a:t>
            </a:r>
            <a:r>
              <a:rPr lang="en-GB" dirty="0" err="1">
                <a:solidFill>
                  <a:schemeClr val="bg1"/>
                </a:solidFill>
              </a:rPr>
              <a:t>Opis</a:t>
            </a:r>
            <a:r>
              <a:rPr lang="en-GB" dirty="0">
                <a:solidFill>
                  <a:schemeClr val="bg1"/>
                </a:solidFill>
              </a:rPr>
              <a:t> </a:t>
            </a:r>
            <a:r>
              <a:rPr lang="en-GB" dirty="0" err="1">
                <a:solidFill>
                  <a:schemeClr val="bg1"/>
                </a:solidFill>
              </a:rPr>
              <a:t>ispod</a:t>
            </a:r>
            <a:r>
              <a:rPr lang="en-GB" dirty="0">
                <a:solidFill>
                  <a:schemeClr val="bg1"/>
                </a:solidFill>
              </a:rPr>
              <a:t> </a:t>
            </a:r>
            <a:r>
              <a:rPr lang="en-GB" dirty="0" err="1">
                <a:solidFill>
                  <a:schemeClr val="bg1"/>
                </a:solidFill>
              </a:rPr>
              <a:t>naslova</a:t>
            </a:r>
            <a:r>
              <a:rPr lang="en-GB" dirty="0">
                <a:solidFill>
                  <a:schemeClr val="bg1"/>
                </a:solidFill>
              </a:rPr>
              <a:t>.")</a:t>
            </a:r>
          </a:p>
          <a:p>
            <a:r>
              <a:rPr lang="en-GB" dirty="0">
                <a:solidFill>
                  <a:schemeClr val="bg1"/>
                </a:solidFill>
              </a:rPr>
              <a:t>    }</a:t>
            </a:r>
          </a:p>
          <a:p>
            <a:r>
              <a:rPr lang="en-GB" dirty="0">
                <a:solidFill>
                  <a:schemeClr val="bg1"/>
                </a:solidFill>
              </a:rPr>
              <a:t>}</a:t>
            </a:r>
            <a:endParaRPr lang="en-RS" dirty="0">
              <a:solidFill>
                <a:schemeClr val="bg1"/>
              </a:solidFill>
            </a:endParaRPr>
          </a:p>
        </p:txBody>
      </p:sp>
      <p:sp>
        <p:nvSpPr>
          <p:cNvPr id="30918" name="Rectangle 3">
            <a:extLst>
              <a:ext uri="{FF2B5EF4-FFF2-40B4-BE49-F238E27FC236}">
                <a16:creationId xmlns:a16="http://schemas.microsoft.com/office/drawing/2014/main" id="{058C7FC9-C8C5-3EF3-4B74-394DC0199AD6}"/>
              </a:ext>
            </a:extLst>
          </p:cNvPr>
          <p:cNvSpPr>
            <a:spLocks noGrp="1"/>
          </p:cNvSpPr>
          <p:nvPr>
            <p:ph idx="1"/>
          </p:nvPr>
        </p:nvSpPr>
        <p:spPr>
          <a:xfrm>
            <a:off x="394072" y="2403566"/>
            <a:ext cx="5092328" cy="4783137"/>
          </a:xfrm>
        </p:spPr>
        <p:txBody>
          <a:bodyPr/>
          <a:lstStyle/>
          <a:p>
            <a:pPr>
              <a:buNone/>
            </a:pPr>
            <a:r>
              <a:rPr lang="en-GB" sz="1600" dirty="0"/>
              <a:t>Column </a:t>
            </a:r>
            <a:r>
              <a:rPr lang="en-GB" sz="1600" dirty="0" err="1"/>
              <a:t>slaže</a:t>
            </a:r>
            <a:r>
              <a:rPr lang="en-GB" sz="1600" dirty="0"/>
              <a:t> </a:t>
            </a:r>
            <a:r>
              <a:rPr lang="en-GB" sz="1600" dirty="0" err="1"/>
              <a:t>elemente</a:t>
            </a:r>
            <a:r>
              <a:rPr lang="en-GB" sz="1600" dirty="0"/>
              <a:t> </a:t>
            </a:r>
            <a:r>
              <a:rPr lang="en-GB" sz="1600" b="1" dirty="0" err="1"/>
              <a:t>jedan</a:t>
            </a:r>
            <a:r>
              <a:rPr lang="en-GB" sz="1600" b="1" dirty="0"/>
              <a:t> </a:t>
            </a:r>
            <a:r>
              <a:rPr lang="en-GB" sz="1600" b="1" dirty="0" err="1"/>
              <a:t>ispod</a:t>
            </a:r>
            <a:r>
              <a:rPr lang="en-GB" sz="1600" b="1" dirty="0"/>
              <a:t> </a:t>
            </a:r>
            <a:r>
              <a:rPr lang="en-GB" sz="1600" b="1" dirty="0" err="1"/>
              <a:t>drugog</a:t>
            </a:r>
            <a:endParaRPr lang="en-GB" sz="1600" dirty="0"/>
          </a:p>
          <a:p>
            <a:pPr>
              <a:buNone/>
            </a:pPr>
            <a:r>
              <a:rPr lang="en-GB" sz="1600" dirty="0" err="1"/>
              <a:t>Kontrole</a:t>
            </a:r>
            <a:r>
              <a:rPr lang="en-GB" sz="1600" dirty="0"/>
              <a:t>:</a:t>
            </a:r>
          </a:p>
          <a:p>
            <a:r>
              <a:rPr lang="en-GB" sz="1600" dirty="0" err="1"/>
              <a:t>verticalArrangement</a:t>
            </a:r>
            <a:r>
              <a:rPr lang="en-GB" sz="1600" dirty="0"/>
              <a:t> (</a:t>
            </a:r>
            <a:r>
              <a:rPr lang="en-GB" sz="1600" dirty="0" err="1"/>
              <a:t>razmak</a:t>
            </a:r>
            <a:r>
              <a:rPr lang="en-GB" sz="1600" dirty="0"/>
              <a:t>/</a:t>
            </a:r>
            <a:r>
              <a:rPr lang="en-GB" sz="1600" dirty="0" err="1"/>
              <a:t>pozicija</a:t>
            </a:r>
            <a:r>
              <a:rPr lang="en-GB" sz="1600" dirty="0"/>
              <a:t> po </a:t>
            </a:r>
            <a:r>
              <a:rPr lang="en-GB" sz="1600" dirty="0" err="1"/>
              <a:t>visini</a:t>
            </a:r>
            <a:r>
              <a:rPr lang="en-GB" sz="1600" dirty="0"/>
              <a:t>)</a:t>
            </a:r>
          </a:p>
          <a:p>
            <a:r>
              <a:rPr lang="en-GB" sz="1600" dirty="0" err="1"/>
              <a:t>horizontalAlignment</a:t>
            </a:r>
            <a:r>
              <a:rPr lang="en-GB" sz="1600" dirty="0"/>
              <a:t> (</a:t>
            </a:r>
            <a:r>
              <a:rPr lang="en-GB" sz="1600" dirty="0" err="1"/>
              <a:t>poravnanje</a:t>
            </a:r>
            <a:r>
              <a:rPr lang="en-GB" sz="1600" dirty="0"/>
              <a:t> po </a:t>
            </a:r>
            <a:r>
              <a:rPr lang="en-GB" sz="1600" dirty="0" err="1"/>
              <a:t>širini</a:t>
            </a:r>
            <a:r>
              <a:rPr lang="en-GB" sz="1600" dirty="0"/>
              <a:t>)</a:t>
            </a:r>
          </a:p>
          <a:p>
            <a:pPr>
              <a:buNone/>
            </a:pPr>
            <a:r>
              <a:rPr lang="en-GB" sz="1600" dirty="0" err="1"/>
              <a:t>Koristi</a:t>
            </a:r>
            <a:r>
              <a:rPr lang="en-GB" sz="1600" dirty="0"/>
              <a:t> Spacer za </a:t>
            </a:r>
            <a:r>
              <a:rPr lang="en-GB" sz="1600" dirty="0" err="1"/>
              <a:t>prazninu</a:t>
            </a:r>
            <a:endParaRPr lang="en-GB" sz="1600" dirty="0"/>
          </a:p>
          <a:p>
            <a:pPr eaLnBrk="1" hangingPunct="1"/>
            <a:endParaRPr lang="sr-Latn-CS" altLang="sr-Latn-RS"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a:extLst>
              <a:ext uri="{FF2B5EF4-FFF2-40B4-BE49-F238E27FC236}">
                <a16:creationId xmlns:a16="http://schemas.microsoft.com/office/drawing/2014/main" id="{0A1C6C16-7140-C7B6-1317-1022AB3282BA}"/>
              </a:ext>
            </a:extLst>
          </p:cNvPr>
          <p:cNvSpPr>
            <a:spLocks noGrp="1" noChangeArrowheads="1"/>
          </p:cNvSpPr>
          <p:nvPr>
            <p:ph type="title"/>
          </p:nvPr>
        </p:nvSpPr>
        <p:spPr>
          <a:xfrm>
            <a:off x="561975" y="314326"/>
            <a:ext cx="9532938" cy="1082675"/>
          </a:xfrm>
        </p:spPr>
        <p:txBody>
          <a:bodyPr/>
          <a:lstStyle/>
          <a:p>
            <a:pPr eaLnBrk="1" fontAlgn="auto" hangingPunct="1">
              <a:spcAft>
                <a:spcPts val="0"/>
              </a:spcAft>
              <a:defRPr/>
            </a:pPr>
            <a:r>
              <a:rPr lang="en-US" altLang="sr-Latn-RS" dirty="0"/>
              <a:t>UI </a:t>
            </a:r>
            <a:r>
              <a:rPr lang="en-US" altLang="sr-Latn-RS" dirty="0" err="1"/>
              <a:t>elementi</a:t>
            </a:r>
            <a:endParaRPr lang="sr-Latn-CS" altLang="sr-Latn-RS" dirty="0"/>
          </a:p>
        </p:txBody>
      </p:sp>
      <p:sp>
        <p:nvSpPr>
          <p:cNvPr id="31747" name="Rectangle 3">
            <a:extLst>
              <a:ext uri="{FF2B5EF4-FFF2-40B4-BE49-F238E27FC236}">
                <a16:creationId xmlns:a16="http://schemas.microsoft.com/office/drawing/2014/main" id="{8FE22362-D03B-7D6A-840E-F2353DD05CFF}"/>
              </a:ext>
            </a:extLst>
          </p:cNvPr>
          <p:cNvSpPr>
            <a:spLocks noGrp="1"/>
          </p:cNvSpPr>
          <p:nvPr>
            <p:ph idx="1"/>
          </p:nvPr>
        </p:nvSpPr>
        <p:spPr>
          <a:xfrm>
            <a:off x="457200" y="2338325"/>
            <a:ext cx="4805265" cy="4783137"/>
          </a:xfrm>
        </p:spPr>
        <p:txBody>
          <a:bodyPr/>
          <a:lstStyle/>
          <a:p>
            <a:r>
              <a:rPr lang="en-GB" dirty="0">
                <a:latin typeface="+mn-lt"/>
              </a:rPr>
              <a:t>Row</a:t>
            </a:r>
            <a:r>
              <a:rPr lang="en-GB" sz="2800" dirty="0"/>
              <a:t> </a:t>
            </a:r>
            <a:r>
              <a:rPr lang="en-GB" sz="1800" dirty="0" err="1">
                <a:latin typeface="+mn-lt"/>
              </a:rPr>
              <a:t>slaže</a:t>
            </a:r>
            <a:r>
              <a:rPr lang="en-GB" sz="1800" dirty="0">
                <a:latin typeface="+mn-lt"/>
              </a:rPr>
              <a:t> </a:t>
            </a:r>
            <a:r>
              <a:rPr lang="en-GB" sz="1800" dirty="0" err="1">
                <a:latin typeface="+mn-lt"/>
              </a:rPr>
              <a:t>elemente</a:t>
            </a:r>
            <a:r>
              <a:rPr lang="en-GB" sz="1800" dirty="0">
                <a:latin typeface="+mn-lt"/>
              </a:rPr>
              <a:t> </a:t>
            </a:r>
            <a:r>
              <a:rPr lang="en-GB" sz="1800" b="1" dirty="0" err="1">
                <a:latin typeface="+mn-lt"/>
              </a:rPr>
              <a:t>jedan</a:t>
            </a:r>
            <a:r>
              <a:rPr lang="en-GB" sz="1800" b="1" dirty="0">
                <a:latin typeface="+mn-lt"/>
              </a:rPr>
              <a:t> pored </a:t>
            </a:r>
            <a:r>
              <a:rPr lang="en-GB" sz="1800" b="1" dirty="0" err="1">
                <a:latin typeface="+mn-lt"/>
              </a:rPr>
              <a:t>drugog</a:t>
            </a:r>
            <a:endParaRPr lang="en-GB" sz="1800" dirty="0">
              <a:latin typeface="+mn-lt"/>
            </a:endParaRPr>
          </a:p>
          <a:p>
            <a:r>
              <a:rPr lang="en-GB" sz="1800" dirty="0" err="1">
                <a:latin typeface="+mn-lt"/>
              </a:rPr>
              <a:t>Kontrole</a:t>
            </a:r>
            <a:r>
              <a:rPr lang="en-GB" sz="1800" dirty="0">
                <a:latin typeface="+mn-lt"/>
              </a:rPr>
              <a:t>:</a:t>
            </a:r>
          </a:p>
          <a:p>
            <a:r>
              <a:rPr lang="en-GB" sz="1800" dirty="0" err="1">
                <a:latin typeface="+mn-lt"/>
              </a:rPr>
              <a:t>horizontalArrangement</a:t>
            </a:r>
            <a:r>
              <a:rPr lang="en-GB" sz="1800" dirty="0">
                <a:latin typeface="+mn-lt"/>
              </a:rPr>
              <a:t> (</a:t>
            </a:r>
            <a:r>
              <a:rPr lang="en-GB" sz="1800" dirty="0" err="1">
                <a:latin typeface="+mn-lt"/>
              </a:rPr>
              <a:t>razmak</a:t>
            </a:r>
            <a:r>
              <a:rPr lang="en-GB" sz="1800" dirty="0">
                <a:latin typeface="+mn-lt"/>
              </a:rPr>
              <a:t> po </a:t>
            </a:r>
            <a:r>
              <a:rPr lang="en-GB" sz="1800" dirty="0" err="1">
                <a:latin typeface="+mn-lt"/>
              </a:rPr>
              <a:t>širini</a:t>
            </a:r>
            <a:r>
              <a:rPr lang="en-GB" sz="1800" dirty="0">
                <a:latin typeface="+mn-lt"/>
              </a:rPr>
              <a:t>)</a:t>
            </a:r>
          </a:p>
          <a:p>
            <a:r>
              <a:rPr lang="en-GB" sz="1800" dirty="0" err="1">
                <a:latin typeface="+mn-lt"/>
              </a:rPr>
              <a:t>verticalAlignment</a:t>
            </a:r>
            <a:r>
              <a:rPr lang="en-GB" sz="1800" dirty="0">
                <a:latin typeface="+mn-lt"/>
              </a:rPr>
              <a:t> (</a:t>
            </a:r>
            <a:r>
              <a:rPr lang="en-GB" sz="1800" dirty="0" err="1">
                <a:latin typeface="+mn-lt"/>
              </a:rPr>
              <a:t>poravnanje</a:t>
            </a:r>
            <a:r>
              <a:rPr lang="en-GB" sz="1800" dirty="0">
                <a:latin typeface="+mn-lt"/>
              </a:rPr>
              <a:t> po </a:t>
            </a:r>
            <a:r>
              <a:rPr lang="en-GB" sz="1800" dirty="0" err="1">
                <a:latin typeface="+mn-lt"/>
              </a:rPr>
              <a:t>visini</a:t>
            </a:r>
            <a:r>
              <a:rPr lang="en-GB" sz="2800" dirty="0"/>
              <a:t>)</a:t>
            </a:r>
          </a:p>
        </p:txBody>
      </p:sp>
      <p:sp>
        <p:nvSpPr>
          <p:cNvPr id="2" name="Rectangle 1">
            <a:extLst>
              <a:ext uri="{FF2B5EF4-FFF2-40B4-BE49-F238E27FC236}">
                <a16:creationId xmlns:a16="http://schemas.microsoft.com/office/drawing/2014/main" id="{F6916680-6327-7BE8-6BDC-288F48AAB92A}"/>
              </a:ext>
            </a:extLst>
          </p:cNvPr>
          <p:cNvSpPr/>
          <p:nvPr/>
        </p:nvSpPr>
        <p:spPr>
          <a:xfrm>
            <a:off x="5598368" y="2155124"/>
            <a:ext cx="5893404" cy="38083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dirty="0"/>
          </a:p>
        </p:txBody>
      </p:sp>
      <p:sp>
        <p:nvSpPr>
          <p:cNvPr id="3" name="TextBox 2">
            <a:extLst>
              <a:ext uri="{FF2B5EF4-FFF2-40B4-BE49-F238E27FC236}">
                <a16:creationId xmlns:a16="http://schemas.microsoft.com/office/drawing/2014/main" id="{63A4E6D0-0D41-D2C6-5F67-03D0D9175D26}"/>
              </a:ext>
            </a:extLst>
          </p:cNvPr>
          <p:cNvSpPr txBox="1"/>
          <p:nvPr/>
        </p:nvSpPr>
        <p:spPr>
          <a:xfrm>
            <a:off x="5709121" y="2176904"/>
            <a:ext cx="6626379" cy="3693319"/>
          </a:xfrm>
          <a:prstGeom prst="rect">
            <a:avLst/>
          </a:prstGeom>
          <a:noFill/>
        </p:spPr>
        <p:txBody>
          <a:bodyPr wrap="square" rtlCol="0">
            <a:spAutoFit/>
          </a:bodyPr>
          <a:lstStyle/>
          <a:p>
            <a:r>
              <a:rPr lang="en-GB" dirty="0">
                <a:solidFill>
                  <a:schemeClr val="bg1"/>
                </a:solidFill>
              </a:rPr>
              <a:t>@Composable</a:t>
            </a:r>
          </a:p>
          <a:p>
            <a:r>
              <a:rPr lang="en-GB" dirty="0">
                <a:solidFill>
                  <a:schemeClr val="bg1"/>
                </a:solidFill>
              </a:rPr>
              <a:t>fun </a:t>
            </a:r>
            <a:r>
              <a:rPr lang="en-GB" dirty="0" err="1">
                <a:solidFill>
                  <a:schemeClr val="bg1"/>
                </a:solidFill>
              </a:rPr>
              <a:t>RowExample</a:t>
            </a:r>
            <a:r>
              <a:rPr lang="en-GB" dirty="0">
                <a:solidFill>
                  <a:schemeClr val="bg1"/>
                </a:solidFill>
              </a:rPr>
              <a:t>() {</a:t>
            </a:r>
          </a:p>
          <a:p>
            <a:r>
              <a:rPr lang="en-GB" dirty="0">
                <a:solidFill>
                  <a:schemeClr val="bg1"/>
                </a:solidFill>
              </a:rPr>
              <a:t>Row(</a:t>
            </a:r>
          </a:p>
          <a:p>
            <a:r>
              <a:rPr lang="en-GB" dirty="0">
                <a:solidFill>
                  <a:schemeClr val="bg1"/>
                </a:solidFill>
              </a:rPr>
              <a:t>        modifier = Modifier</a:t>
            </a:r>
          </a:p>
          <a:p>
            <a:r>
              <a:rPr lang="en-GB" dirty="0">
                <a:solidFill>
                  <a:schemeClr val="bg1"/>
                </a:solidFill>
              </a:rPr>
              <a:t>            .</a:t>
            </a:r>
            <a:r>
              <a:rPr lang="en-GB" dirty="0" err="1">
                <a:solidFill>
                  <a:schemeClr val="bg1"/>
                </a:solidFill>
              </a:rPr>
              <a:t>fillMaxWidth</a:t>
            </a:r>
            <a:r>
              <a:rPr lang="en-GB" dirty="0">
                <a:solidFill>
                  <a:schemeClr val="bg1"/>
                </a:solidFill>
              </a:rPr>
              <a:t>()</a:t>
            </a:r>
          </a:p>
          <a:p>
            <a:r>
              <a:rPr lang="en-GB" dirty="0">
                <a:solidFill>
                  <a:schemeClr val="bg1"/>
                </a:solidFill>
              </a:rPr>
              <a:t>            .padding(16.dp),</a:t>
            </a:r>
          </a:p>
          <a:p>
            <a:r>
              <a:rPr lang="en-GB" dirty="0">
                <a:solidFill>
                  <a:schemeClr val="bg1"/>
                </a:solidFill>
              </a:rPr>
              <a:t>        </a:t>
            </a:r>
            <a:r>
              <a:rPr lang="en-GB" dirty="0" err="1">
                <a:solidFill>
                  <a:schemeClr val="bg1"/>
                </a:solidFill>
              </a:rPr>
              <a:t>horizontalArrangement</a:t>
            </a:r>
            <a:r>
              <a:rPr lang="en-GB" dirty="0">
                <a:solidFill>
                  <a:schemeClr val="bg1"/>
                </a:solidFill>
              </a:rPr>
              <a:t> = </a:t>
            </a:r>
            <a:r>
              <a:rPr lang="en-GB" dirty="0" err="1">
                <a:solidFill>
                  <a:schemeClr val="bg1"/>
                </a:solidFill>
              </a:rPr>
              <a:t>Arrangement.SpaceBetween</a:t>
            </a:r>
            <a:r>
              <a:rPr lang="en-GB" dirty="0">
                <a:solidFill>
                  <a:schemeClr val="bg1"/>
                </a:solidFill>
              </a:rPr>
              <a:t>,</a:t>
            </a:r>
          </a:p>
          <a:p>
            <a:r>
              <a:rPr lang="en-GB" dirty="0">
                <a:solidFill>
                  <a:schemeClr val="bg1"/>
                </a:solidFill>
              </a:rPr>
              <a:t>        </a:t>
            </a:r>
            <a:r>
              <a:rPr lang="en-GB" dirty="0" err="1">
                <a:solidFill>
                  <a:schemeClr val="bg1"/>
                </a:solidFill>
              </a:rPr>
              <a:t>verticalAlignment</a:t>
            </a:r>
            <a:r>
              <a:rPr lang="en-GB" dirty="0">
                <a:solidFill>
                  <a:schemeClr val="bg1"/>
                </a:solidFill>
              </a:rPr>
              <a:t> = </a:t>
            </a:r>
            <a:r>
              <a:rPr lang="en-GB" dirty="0" err="1">
                <a:solidFill>
                  <a:schemeClr val="bg1"/>
                </a:solidFill>
              </a:rPr>
              <a:t>Alignment.CenterVertically</a:t>
            </a:r>
            <a:endParaRPr lang="en-GB" dirty="0">
              <a:solidFill>
                <a:schemeClr val="bg1"/>
              </a:solidFill>
            </a:endParaRPr>
          </a:p>
          <a:p>
            <a:r>
              <a:rPr lang="en-GB" dirty="0">
                <a:solidFill>
                  <a:schemeClr val="bg1"/>
                </a:solidFill>
              </a:rPr>
              <a:t>    ) {</a:t>
            </a:r>
          </a:p>
          <a:p>
            <a:r>
              <a:rPr lang="en-GB" dirty="0">
                <a:solidFill>
                  <a:schemeClr val="bg1"/>
                </a:solidFill>
              </a:rPr>
              <a:t>        Text("Levo")</a:t>
            </a:r>
          </a:p>
          <a:p>
            <a:r>
              <a:rPr lang="en-GB" dirty="0">
                <a:solidFill>
                  <a:schemeClr val="bg1"/>
                </a:solidFill>
              </a:rPr>
              <a:t>        Text("</a:t>
            </a:r>
            <a:r>
              <a:rPr lang="en-GB" dirty="0" err="1">
                <a:solidFill>
                  <a:schemeClr val="bg1"/>
                </a:solidFill>
              </a:rPr>
              <a:t>Desno</a:t>
            </a:r>
            <a:r>
              <a:rPr lang="en-GB" dirty="0">
                <a:solidFill>
                  <a:schemeClr val="bg1"/>
                </a:solidFill>
              </a:rPr>
              <a:t>")</a:t>
            </a:r>
          </a:p>
          <a:p>
            <a:r>
              <a:rPr lang="en-GB" dirty="0">
                <a:solidFill>
                  <a:schemeClr val="bg1"/>
                </a:solidFill>
              </a:rPr>
              <a:t>    }</a:t>
            </a:r>
          </a:p>
          <a:p>
            <a:r>
              <a:rPr lang="en-GB" dirty="0">
                <a:solidFill>
                  <a:schemeClr val="bg1"/>
                </a:solidFill>
              </a:rPr>
              <a:t>}</a:t>
            </a:r>
            <a:endParaRPr lang="en-R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5E56E-B867-AE0A-F165-6B0BF407D258}"/>
            </a:ext>
          </a:extLst>
        </p:cNvPr>
        <p:cNvGrpSpPr/>
        <p:nvPr/>
      </p:nvGrpSpPr>
      <p:grpSpPr>
        <a:xfrm>
          <a:off x="0" y="0"/>
          <a:ext cx="0" cy="0"/>
          <a:chOff x="0" y="0"/>
          <a:chExt cx="0" cy="0"/>
        </a:xfrm>
      </p:grpSpPr>
      <p:sp>
        <p:nvSpPr>
          <p:cNvPr id="842754" name="Rectangle 2">
            <a:extLst>
              <a:ext uri="{FF2B5EF4-FFF2-40B4-BE49-F238E27FC236}">
                <a16:creationId xmlns:a16="http://schemas.microsoft.com/office/drawing/2014/main" id="{300707C7-BB8F-65D4-966D-8D6733816DF0}"/>
              </a:ext>
            </a:extLst>
          </p:cNvPr>
          <p:cNvSpPr>
            <a:spLocks noGrp="1" noChangeArrowheads="1"/>
          </p:cNvSpPr>
          <p:nvPr>
            <p:ph type="title"/>
          </p:nvPr>
        </p:nvSpPr>
        <p:spPr>
          <a:xfrm>
            <a:off x="561975" y="314326"/>
            <a:ext cx="9532938" cy="1082675"/>
          </a:xfrm>
        </p:spPr>
        <p:txBody>
          <a:bodyPr/>
          <a:lstStyle/>
          <a:p>
            <a:pPr eaLnBrk="1" fontAlgn="auto" hangingPunct="1">
              <a:spcAft>
                <a:spcPts val="0"/>
              </a:spcAft>
              <a:defRPr/>
            </a:pPr>
            <a:r>
              <a:rPr lang="en-US" altLang="sr-Latn-RS" dirty="0"/>
              <a:t>UI </a:t>
            </a:r>
            <a:r>
              <a:rPr lang="en-US" altLang="sr-Latn-RS" dirty="0" err="1"/>
              <a:t>elementi</a:t>
            </a:r>
            <a:endParaRPr lang="sr-Latn-CS" altLang="sr-Latn-RS" dirty="0"/>
          </a:p>
        </p:txBody>
      </p:sp>
      <p:sp>
        <p:nvSpPr>
          <p:cNvPr id="31747" name="Rectangle 3">
            <a:extLst>
              <a:ext uri="{FF2B5EF4-FFF2-40B4-BE49-F238E27FC236}">
                <a16:creationId xmlns:a16="http://schemas.microsoft.com/office/drawing/2014/main" id="{C4A491CB-4FCB-DFC7-4DEE-365F73A1C9BB}"/>
              </a:ext>
            </a:extLst>
          </p:cNvPr>
          <p:cNvSpPr>
            <a:spLocks noGrp="1"/>
          </p:cNvSpPr>
          <p:nvPr>
            <p:ph idx="1"/>
          </p:nvPr>
        </p:nvSpPr>
        <p:spPr>
          <a:xfrm>
            <a:off x="457200" y="2338325"/>
            <a:ext cx="4805265" cy="4783137"/>
          </a:xfrm>
        </p:spPr>
        <p:txBody>
          <a:bodyPr/>
          <a:lstStyle/>
          <a:p>
            <a:r>
              <a:rPr lang="en-GB" dirty="0"/>
              <a:t>Box = “</a:t>
            </a:r>
            <a:r>
              <a:rPr lang="en-GB" dirty="0" err="1"/>
              <a:t>kutija</a:t>
            </a:r>
            <a:r>
              <a:rPr lang="en-GB" dirty="0"/>
              <a:t>” </a:t>
            </a:r>
            <a:r>
              <a:rPr lang="en-GB" dirty="0" err="1"/>
              <a:t>koja</a:t>
            </a:r>
            <a:r>
              <a:rPr lang="en-GB" dirty="0"/>
              <a:t> </a:t>
            </a:r>
            <a:r>
              <a:rPr lang="en-GB" b="1" dirty="0" err="1"/>
              <a:t>drži</a:t>
            </a:r>
            <a:r>
              <a:rPr lang="en-GB" b="1" dirty="0"/>
              <a:t> </a:t>
            </a:r>
            <a:r>
              <a:rPr lang="en-GB" b="1" dirty="0" err="1"/>
              <a:t>sadržaj</a:t>
            </a:r>
            <a:r>
              <a:rPr lang="en-GB" dirty="0"/>
              <a:t> (</a:t>
            </a:r>
            <a:r>
              <a:rPr lang="en-GB" dirty="0" err="1"/>
              <a:t>kao</a:t>
            </a:r>
            <a:r>
              <a:rPr lang="en-GB" dirty="0"/>
              <a:t> frame)</a:t>
            </a:r>
          </a:p>
          <a:p>
            <a:r>
              <a:rPr lang="en-GB" dirty="0" err="1"/>
              <a:t>Koristan</a:t>
            </a:r>
            <a:r>
              <a:rPr lang="en-GB" dirty="0"/>
              <a:t> za:</a:t>
            </a:r>
          </a:p>
          <a:p>
            <a:pPr lvl="1"/>
            <a:r>
              <a:rPr lang="en-GB" dirty="0" err="1"/>
              <a:t>centriranje</a:t>
            </a:r>
            <a:endParaRPr lang="en-GB" dirty="0"/>
          </a:p>
          <a:p>
            <a:pPr lvl="1"/>
            <a:r>
              <a:rPr lang="en-GB" dirty="0" err="1"/>
              <a:t>pozadinu</a:t>
            </a:r>
            <a:r>
              <a:rPr lang="en-GB" dirty="0"/>
              <a:t> + </a:t>
            </a:r>
            <a:r>
              <a:rPr lang="en-GB" dirty="0" err="1"/>
              <a:t>tekst</a:t>
            </a:r>
            <a:r>
              <a:rPr lang="en-GB" dirty="0"/>
              <a:t>/</a:t>
            </a:r>
            <a:r>
              <a:rPr lang="en-GB" dirty="0" err="1"/>
              <a:t>ikonica</a:t>
            </a:r>
            <a:endParaRPr lang="en-GB" dirty="0"/>
          </a:p>
          <a:p>
            <a:pPr lvl="1"/>
            <a:r>
              <a:rPr lang="en-GB" dirty="0" err="1"/>
              <a:t>preklapanje</a:t>
            </a:r>
            <a:r>
              <a:rPr lang="en-GB" dirty="0"/>
              <a:t> </a:t>
            </a:r>
            <a:r>
              <a:rPr lang="en-GB" dirty="0" err="1"/>
              <a:t>elemenata</a:t>
            </a:r>
            <a:r>
              <a:rPr lang="en-GB" dirty="0"/>
              <a:t> (overlay)</a:t>
            </a:r>
          </a:p>
        </p:txBody>
      </p:sp>
      <p:sp>
        <p:nvSpPr>
          <p:cNvPr id="2" name="Rectangle 1">
            <a:extLst>
              <a:ext uri="{FF2B5EF4-FFF2-40B4-BE49-F238E27FC236}">
                <a16:creationId xmlns:a16="http://schemas.microsoft.com/office/drawing/2014/main" id="{67F6E260-0828-D768-F4D1-B46285940478}"/>
              </a:ext>
            </a:extLst>
          </p:cNvPr>
          <p:cNvSpPr/>
          <p:nvPr/>
        </p:nvSpPr>
        <p:spPr>
          <a:xfrm>
            <a:off x="5598368" y="2155124"/>
            <a:ext cx="5893404" cy="41523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dirty="0"/>
          </a:p>
        </p:txBody>
      </p:sp>
      <p:sp>
        <p:nvSpPr>
          <p:cNvPr id="3" name="TextBox 2">
            <a:extLst>
              <a:ext uri="{FF2B5EF4-FFF2-40B4-BE49-F238E27FC236}">
                <a16:creationId xmlns:a16="http://schemas.microsoft.com/office/drawing/2014/main" id="{C9C0FB73-6510-6558-0673-418E62032972}"/>
              </a:ext>
            </a:extLst>
          </p:cNvPr>
          <p:cNvSpPr txBox="1"/>
          <p:nvPr/>
        </p:nvSpPr>
        <p:spPr>
          <a:xfrm>
            <a:off x="5598369" y="2167573"/>
            <a:ext cx="5893404" cy="3970318"/>
          </a:xfrm>
          <a:prstGeom prst="rect">
            <a:avLst/>
          </a:prstGeom>
          <a:noFill/>
        </p:spPr>
        <p:txBody>
          <a:bodyPr wrap="square" rtlCol="0">
            <a:spAutoFit/>
          </a:bodyPr>
          <a:lstStyle/>
          <a:p>
            <a:r>
              <a:rPr lang="en-GB" dirty="0">
                <a:solidFill>
                  <a:schemeClr val="bg1"/>
                </a:solidFill>
              </a:rPr>
              <a:t>@Composable</a:t>
            </a:r>
          </a:p>
          <a:p>
            <a:r>
              <a:rPr lang="en-GB" dirty="0">
                <a:solidFill>
                  <a:schemeClr val="bg1"/>
                </a:solidFill>
              </a:rPr>
              <a:t>fun </a:t>
            </a:r>
            <a:r>
              <a:rPr lang="en-GB" dirty="0" err="1">
                <a:solidFill>
                  <a:schemeClr val="bg1"/>
                </a:solidFill>
              </a:rPr>
              <a:t>RowExample</a:t>
            </a:r>
            <a:r>
              <a:rPr lang="en-GB" dirty="0">
                <a:solidFill>
                  <a:schemeClr val="bg1"/>
                </a:solidFill>
              </a:rPr>
              <a:t>() {</a:t>
            </a:r>
          </a:p>
          <a:p>
            <a:r>
              <a:rPr lang="en-GB" dirty="0">
                <a:solidFill>
                  <a:schemeClr val="bg1"/>
                </a:solidFill>
              </a:rPr>
              <a:t> Box(</a:t>
            </a:r>
          </a:p>
          <a:p>
            <a:r>
              <a:rPr lang="en-GB" dirty="0">
                <a:solidFill>
                  <a:schemeClr val="bg1"/>
                </a:solidFill>
              </a:rPr>
              <a:t>        modifier = Modifier</a:t>
            </a:r>
          </a:p>
          <a:p>
            <a:r>
              <a:rPr lang="en-GB" dirty="0">
                <a:solidFill>
                  <a:schemeClr val="bg1"/>
                </a:solidFill>
              </a:rPr>
              <a:t>            .size(120.dp)</a:t>
            </a:r>
          </a:p>
          <a:p>
            <a:r>
              <a:rPr lang="en-GB" dirty="0">
                <a:solidFill>
                  <a:schemeClr val="bg1"/>
                </a:solidFill>
              </a:rPr>
              <a:t>            .clip(</a:t>
            </a:r>
            <a:r>
              <a:rPr lang="en-GB" dirty="0" err="1">
                <a:solidFill>
                  <a:schemeClr val="bg1"/>
                </a:solidFill>
              </a:rPr>
              <a:t>RoundedCornerShape</a:t>
            </a:r>
            <a:r>
              <a:rPr lang="en-GB" dirty="0">
                <a:solidFill>
                  <a:schemeClr val="bg1"/>
                </a:solidFill>
              </a:rPr>
              <a:t>(16.dp))</a:t>
            </a:r>
          </a:p>
          <a:p>
            <a:r>
              <a:rPr lang="en-GB" dirty="0">
                <a:solidFill>
                  <a:schemeClr val="bg1"/>
                </a:solidFill>
              </a:rPr>
              <a:t>            .background(</a:t>
            </a:r>
          </a:p>
          <a:p>
            <a:r>
              <a:rPr lang="en-GB" dirty="0">
                <a:solidFill>
                  <a:schemeClr val="bg1"/>
                </a:solidFill>
              </a:rPr>
              <a:t>	     	</a:t>
            </a:r>
            <a:r>
              <a:rPr lang="en-GB" dirty="0" err="1">
                <a:solidFill>
                  <a:schemeClr val="bg1"/>
                </a:solidFill>
              </a:rPr>
              <a:t>MaterialTheme.colorScheme.primaryContainer</a:t>
            </a:r>
            <a:endParaRPr lang="en-GB" dirty="0">
              <a:solidFill>
                <a:schemeClr val="bg1"/>
              </a:solidFill>
            </a:endParaRPr>
          </a:p>
          <a:p>
            <a:r>
              <a:rPr lang="en-GB" dirty="0">
                <a:solidFill>
                  <a:schemeClr val="bg1"/>
                </a:solidFill>
              </a:rPr>
              <a:t>	     ),</a:t>
            </a:r>
          </a:p>
          <a:p>
            <a:r>
              <a:rPr lang="en-GB" dirty="0">
                <a:solidFill>
                  <a:schemeClr val="bg1"/>
                </a:solidFill>
              </a:rPr>
              <a:t>         </a:t>
            </a:r>
            <a:r>
              <a:rPr lang="en-GB" dirty="0" err="1">
                <a:solidFill>
                  <a:schemeClr val="bg1"/>
                </a:solidFill>
              </a:rPr>
              <a:t>contentAlignment</a:t>
            </a:r>
            <a:r>
              <a:rPr lang="en-GB" dirty="0">
                <a:solidFill>
                  <a:schemeClr val="bg1"/>
                </a:solidFill>
              </a:rPr>
              <a:t> = </a:t>
            </a:r>
            <a:r>
              <a:rPr lang="en-GB" dirty="0" err="1">
                <a:solidFill>
                  <a:schemeClr val="bg1"/>
                </a:solidFill>
              </a:rPr>
              <a:t>Alignment.Center</a:t>
            </a:r>
            <a:endParaRPr lang="en-GB" dirty="0">
              <a:solidFill>
                <a:schemeClr val="bg1"/>
              </a:solidFill>
            </a:endParaRPr>
          </a:p>
          <a:p>
            <a:r>
              <a:rPr lang="en-GB" dirty="0">
                <a:solidFill>
                  <a:schemeClr val="bg1"/>
                </a:solidFill>
              </a:rPr>
              <a:t>    ) {</a:t>
            </a:r>
          </a:p>
          <a:p>
            <a:r>
              <a:rPr lang="en-GB" dirty="0">
                <a:solidFill>
                  <a:schemeClr val="bg1"/>
                </a:solidFill>
              </a:rPr>
              <a:t>        Text("Box")</a:t>
            </a:r>
          </a:p>
          <a:p>
            <a:r>
              <a:rPr lang="en-GB" dirty="0">
                <a:solidFill>
                  <a:schemeClr val="bg1"/>
                </a:solidFill>
              </a:rPr>
              <a:t>    }</a:t>
            </a:r>
          </a:p>
          <a:p>
            <a:r>
              <a:rPr lang="en-GB" dirty="0">
                <a:solidFill>
                  <a:schemeClr val="bg1"/>
                </a:solidFill>
              </a:rPr>
              <a:t>}</a:t>
            </a:r>
            <a:endParaRPr lang="en-RS" dirty="0">
              <a:solidFill>
                <a:schemeClr val="bg1"/>
              </a:solidFill>
            </a:endParaRPr>
          </a:p>
        </p:txBody>
      </p:sp>
    </p:spTree>
    <p:extLst>
      <p:ext uri="{BB962C8B-B14F-4D97-AF65-F5344CB8AC3E}">
        <p14:creationId xmlns:p14="http://schemas.microsoft.com/office/powerpoint/2010/main" val="17665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7BB6-78C8-279A-290F-AFB90EE1186A}"/>
            </a:ext>
          </a:extLst>
        </p:cNvPr>
        <p:cNvGrpSpPr/>
        <p:nvPr/>
      </p:nvGrpSpPr>
      <p:grpSpPr>
        <a:xfrm>
          <a:off x="0" y="0"/>
          <a:ext cx="0" cy="0"/>
          <a:chOff x="0" y="0"/>
          <a:chExt cx="0" cy="0"/>
        </a:xfrm>
      </p:grpSpPr>
      <p:sp>
        <p:nvSpPr>
          <p:cNvPr id="842754" name="Rectangle 2">
            <a:extLst>
              <a:ext uri="{FF2B5EF4-FFF2-40B4-BE49-F238E27FC236}">
                <a16:creationId xmlns:a16="http://schemas.microsoft.com/office/drawing/2014/main" id="{9C863692-40F1-D40C-719E-E60FF1ECEAB0}"/>
              </a:ext>
            </a:extLst>
          </p:cNvPr>
          <p:cNvSpPr>
            <a:spLocks noGrp="1" noChangeArrowheads="1"/>
          </p:cNvSpPr>
          <p:nvPr>
            <p:ph type="title"/>
          </p:nvPr>
        </p:nvSpPr>
        <p:spPr>
          <a:xfrm>
            <a:off x="561975" y="314326"/>
            <a:ext cx="9532938" cy="1082675"/>
          </a:xfrm>
        </p:spPr>
        <p:txBody>
          <a:bodyPr/>
          <a:lstStyle/>
          <a:p>
            <a:pPr eaLnBrk="1" fontAlgn="auto" hangingPunct="1">
              <a:spcAft>
                <a:spcPts val="0"/>
              </a:spcAft>
              <a:defRPr/>
            </a:pPr>
            <a:r>
              <a:rPr lang="en-US" altLang="sr-Latn-RS" dirty="0"/>
              <a:t>UI </a:t>
            </a:r>
            <a:r>
              <a:rPr lang="en-US" altLang="sr-Latn-RS" dirty="0" err="1"/>
              <a:t>elementi</a:t>
            </a:r>
            <a:endParaRPr lang="sr-Latn-CS" altLang="sr-Latn-RS" dirty="0"/>
          </a:p>
        </p:txBody>
      </p:sp>
      <p:sp>
        <p:nvSpPr>
          <p:cNvPr id="31747" name="Rectangle 3">
            <a:extLst>
              <a:ext uri="{FF2B5EF4-FFF2-40B4-BE49-F238E27FC236}">
                <a16:creationId xmlns:a16="http://schemas.microsoft.com/office/drawing/2014/main" id="{3C42DD2B-F399-6AF3-CD35-5406617A15C5}"/>
              </a:ext>
            </a:extLst>
          </p:cNvPr>
          <p:cNvSpPr>
            <a:spLocks noGrp="1"/>
          </p:cNvSpPr>
          <p:nvPr>
            <p:ph idx="1"/>
          </p:nvPr>
        </p:nvSpPr>
        <p:spPr>
          <a:xfrm>
            <a:off x="345232" y="1909117"/>
            <a:ext cx="4805265" cy="4783137"/>
          </a:xfrm>
        </p:spPr>
        <p:txBody>
          <a:bodyPr/>
          <a:lstStyle/>
          <a:p>
            <a:r>
              <a:rPr lang="en-GB" dirty="0"/>
              <a:t>count je </a:t>
            </a:r>
            <a:r>
              <a:rPr lang="en-GB" b="1" dirty="0"/>
              <a:t>state</a:t>
            </a:r>
            <a:r>
              <a:rPr lang="en-GB" dirty="0"/>
              <a:t> (</a:t>
            </a:r>
            <a:r>
              <a:rPr lang="en-GB" dirty="0" err="1"/>
              <a:t>podatak</a:t>
            </a:r>
            <a:r>
              <a:rPr lang="en-GB" dirty="0"/>
              <a:t> koji UI </a:t>
            </a:r>
            <a:r>
              <a:rPr lang="en-GB" dirty="0" err="1"/>
              <a:t>prikazuje</a:t>
            </a:r>
            <a:r>
              <a:rPr lang="en-GB" dirty="0"/>
              <a:t>)</a:t>
            </a:r>
          </a:p>
          <a:p>
            <a:r>
              <a:rPr lang="en-GB" dirty="0"/>
              <a:t>remember { </a:t>
            </a:r>
            <a:r>
              <a:rPr lang="en-GB" dirty="0" err="1"/>
              <a:t>mutableStateOf</a:t>
            </a:r>
            <a:r>
              <a:rPr lang="en-GB" dirty="0"/>
              <a:t>(0) } = </a:t>
            </a:r>
            <a:r>
              <a:rPr lang="en-GB" dirty="0" err="1"/>
              <a:t>čuva</a:t>
            </a:r>
            <a:r>
              <a:rPr lang="en-GB" dirty="0"/>
              <a:t> </a:t>
            </a:r>
            <a:r>
              <a:rPr lang="en-GB" dirty="0" err="1"/>
              <a:t>vrednost</a:t>
            </a:r>
            <a:r>
              <a:rPr lang="en-GB" dirty="0"/>
              <a:t> </a:t>
            </a:r>
            <a:r>
              <a:rPr lang="en-GB" dirty="0" err="1"/>
              <a:t>i</a:t>
            </a:r>
            <a:r>
              <a:rPr lang="en-GB" dirty="0"/>
              <a:t> </a:t>
            </a:r>
            <a:r>
              <a:rPr lang="en-GB" dirty="0" err="1"/>
              <a:t>omogućava</a:t>
            </a:r>
            <a:r>
              <a:rPr lang="en-GB" dirty="0"/>
              <a:t> </a:t>
            </a:r>
            <a:r>
              <a:rPr lang="en-GB" dirty="0" err="1"/>
              <a:t>promenu</a:t>
            </a:r>
            <a:endParaRPr lang="en-GB" dirty="0"/>
          </a:p>
          <a:p>
            <a:r>
              <a:rPr lang="en-GB" dirty="0"/>
              <a:t>Text("</a:t>
            </a:r>
            <a:r>
              <a:rPr lang="en-GB" dirty="0" err="1"/>
              <a:t>Broj</a:t>
            </a:r>
            <a:r>
              <a:rPr lang="en-GB" dirty="0"/>
              <a:t>: $count") </a:t>
            </a:r>
            <a:r>
              <a:rPr lang="en-GB" dirty="0" err="1"/>
              <a:t>čita</a:t>
            </a:r>
            <a:r>
              <a:rPr lang="en-GB" dirty="0"/>
              <a:t> state </a:t>
            </a:r>
            <a:r>
              <a:rPr lang="en-GB" dirty="0" err="1"/>
              <a:t>i</a:t>
            </a:r>
            <a:r>
              <a:rPr lang="en-GB" dirty="0"/>
              <a:t> </a:t>
            </a:r>
            <a:r>
              <a:rPr lang="en-GB" dirty="0" err="1"/>
              <a:t>prikazuje</a:t>
            </a:r>
            <a:r>
              <a:rPr lang="en-GB" dirty="0"/>
              <a:t> ga</a:t>
            </a:r>
          </a:p>
          <a:p>
            <a:r>
              <a:rPr lang="en-GB" dirty="0"/>
              <a:t>Button(</a:t>
            </a:r>
            <a:r>
              <a:rPr lang="en-GB" dirty="0" err="1"/>
              <a:t>onClick</a:t>
            </a:r>
            <a:r>
              <a:rPr lang="en-GB" dirty="0"/>
              <a:t>) </a:t>
            </a:r>
            <a:r>
              <a:rPr lang="en-GB" dirty="0" err="1"/>
              <a:t>menja</a:t>
            </a:r>
            <a:r>
              <a:rPr lang="en-GB" dirty="0"/>
              <a:t> state: count++</a:t>
            </a:r>
          </a:p>
          <a:p>
            <a:r>
              <a:rPr lang="en-GB" dirty="0"/>
              <a:t>Kad se state </a:t>
            </a:r>
            <a:r>
              <a:rPr lang="en-GB" dirty="0" err="1"/>
              <a:t>promeni</a:t>
            </a:r>
            <a:r>
              <a:rPr lang="en-GB" dirty="0"/>
              <a:t> → UI se </a:t>
            </a:r>
            <a:r>
              <a:rPr lang="en-GB" b="1" dirty="0" err="1"/>
              <a:t>automatski</a:t>
            </a:r>
            <a:r>
              <a:rPr lang="en-GB" b="1" dirty="0"/>
              <a:t> </a:t>
            </a:r>
            <a:r>
              <a:rPr lang="en-GB" b="1" dirty="0" err="1"/>
              <a:t>osveži</a:t>
            </a:r>
            <a:endParaRPr lang="en-GB" dirty="0"/>
          </a:p>
        </p:txBody>
      </p:sp>
      <p:sp>
        <p:nvSpPr>
          <p:cNvPr id="2" name="Rectangle 1">
            <a:extLst>
              <a:ext uri="{FF2B5EF4-FFF2-40B4-BE49-F238E27FC236}">
                <a16:creationId xmlns:a16="http://schemas.microsoft.com/office/drawing/2014/main" id="{A908AB20-B732-B74F-8812-18CB3AE11C4F}"/>
              </a:ext>
            </a:extLst>
          </p:cNvPr>
          <p:cNvSpPr/>
          <p:nvPr/>
        </p:nvSpPr>
        <p:spPr>
          <a:xfrm>
            <a:off x="5598368" y="2155124"/>
            <a:ext cx="5893404" cy="38083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S" dirty="0"/>
          </a:p>
        </p:txBody>
      </p:sp>
      <p:sp>
        <p:nvSpPr>
          <p:cNvPr id="3" name="TextBox 2">
            <a:extLst>
              <a:ext uri="{FF2B5EF4-FFF2-40B4-BE49-F238E27FC236}">
                <a16:creationId xmlns:a16="http://schemas.microsoft.com/office/drawing/2014/main" id="{012B52C3-108D-569E-1692-BA0D5A7B2758}"/>
              </a:ext>
            </a:extLst>
          </p:cNvPr>
          <p:cNvSpPr txBox="1"/>
          <p:nvPr/>
        </p:nvSpPr>
        <p:spPr>
          <a:xfrm>
            <a:off x="5709121" y="2176904"/>
            <a:ext cx="6626379" cy="3416320"/>
          </a:xfrm>
          <a:prstGeom prst="rect">
            <a:avLst/>
          </a:prstGeom>
          <a:noFill/>
        </p:spPr>
        <p:txBody>
          <a:bodyPr wrap="square" rtlCol="0">
            <a:spAutoFit/>
          </a:bodyPr>
          <a:lstStyle/>
          <a:p>
            <a:r>
              <a:rPr lang="en-GB" dirty="0">
                <a:solidFill>
                  <a:schemeClr val="bg1"/>
                </a:solidFill>
              </a:rPr>
              <a:t>@Composable</a:t>
            </a:r>
          </a:p>
          <a:p>
            <a:r>
              <a:rPr lang="en-GB" dirty="0">
                <a:solidFill>
                  <a:schemeClr val="bg1"/>
                </a:solidFill>
              </a:rPr>
              <a:t>fun </a:t>
            </a:r>
            <a:r>
              <a:rPr lang="en-GB" dirty="0" err="1">
                <a:solidFill>
                  <a:schemeClr val="bg1"/>
                </a:solidFill>
              </a:rPr>
              <a:t>CounterExample</a:t>
            </a:r>
            <a:r>
              <a:rPr lang="en-GB" dirty="0">
                <a:solidFill>
                  <a:schemeClr val="bg1"/>
                </a:solidFill>
              </a:rPr>
              <a:t>() {</a:t>
            </a:r>
          </a:p>
          <a:p>
            <a:r>
              <a:rPr lang="en-GB" dirty="0">
                <a:solidFill>
                  <a:schemeClr val="bg1"/>
                </a:solidFill>
              </a:rPr>
              <a:t>    var count by remember { </a:t>
            </a:r>
            <a:r>
              <a:rPr lang="en-GB" dirty="0" err="1">
                <a:solidFill>
                  <a:schemeClr val="bg1"/>
                </a:solidFill>
              </a:rPr>
              <a:t>mutableStateOf</a:t>
            </a:r>
            <a:r>
              <a:rPr lang="en-GB" dirty="0">
                <a:solidFill>
                  <a:schemeClr val="bg1"/>
                </a:solidFill>
              </a:rPr>
              <a:t>(0) }</a:t>
            </a:r>
          </a:p>
          <a:p>
            <a:endParaRPr lang="en-GB" dirty="0">
              <a:solidFill>
                <a:schemeClr val="bg1"/>
              </a:solidFill>
            </a:endParaRPr>
          </a:p>
          <a:p>
            <a:r>
              <a:rPr lang="en-GB" dirty="0">
                <a:solidFill>
                  <a:schemeClr val="bg1"/>
                </a:solidFill>
              </a:rPr>
              <a:t>    Column(</a:t>
            </a:r>
            <a:r>
              <a:rPr lang="en-GB" dirty="0" err="1">
                <a:solidFill>
                  <a:schemeClr val="bg1"/>
                </a:solidFill>
              </a:rPr>
              <a:t>Modifier.padding</a:t>
            </a:r>
            <a:r>
              <a:rPr lang="en-GB" dirty="0">
                <a:solidFill>
                  <a:schemeClr val="bg1"/>
                </a:solidFill>
              </a:rPr>
              <a:t>(16.dp)) {</a:t>
            </a:r>
          </a:p>
          <a:p>
            <a:r>
              <a:rPr lang="en-GB" dirty="0">
                <a:solidFill>
                  <a:schemeClr val="bg1"/>
                </a:solidFill>
              </a:rPr>
              <a:t>        Text("</a:t>
            </a:r>
            <a:r>
              <a:rPr lang="en-GB" dirty="0" err="1">
                <a:solidFill>
                  <a:schemeClr val="bg1"/>
                </a:solidFill>
              </a:rPr>
              <a:t>Broj</a:t>
            </a:r>
            <a:r>
              <a:rPr lang="en-GB" dirty="0">
                <a:solidFill>
                  <a:schemeClr val="bg1"/>
                </a:solidFill>
              </a:rPr>
              <a:t>: $count")</a:t>
            </a:r>
          </a:p>
          <a:p>
            <a:r>
              <a:rPr lang="en-GB" dirty="0">
                <a:solidFill>
                  <a:schemeClr val="bg1"/>
                </a:solidFill>
              </a:rPr>
              <a:t>        Spacer(</a:t>
            </a:r>
            <a:r>
              <a:rPr lang="en-GB" dirty="0" err="1">
                <a:solidFill>
                  <a:schemeClr val="bg1"/>
                </a:solidFill>
              </a:rPr>
              <a:t>Modifier.height</a:t>
            </a:r>
            <a:r>
              <a:rPr lang="en-GB" dirty="0">
                <a:solidFill>
                  <a:schemeClr val="bg1"/>
                </a:solidFill>
              </a:rPr>
              <a:t>(8.dp))</a:t>
            </a:r>
          </a:p>
          <a:p>
            <a:r>
              <a:rPr lang="en-GB" dirty="0">
                <a:solidFill>
                  <a:schemeClr val="bg1"/>
                </a:solidFill>
              </a:rPr>
              <a:t>        Button(</a:t>
            </a:r>
            <a:r>
              <a:rPr lang="en-GB" dirty="0" err="1">
                <a:solidFill>
                  <a:schemeClr val="bg1"/>
                </a:solidFill>
              </a:rPr>
              <a:t>onClick</a:t>
            </a:r>
            <a:r>
              <a:rPr lang="en-GB" dirty="0">
                <a:solidFill>
                  <a:schemeClr val="bg1"/>
                </a:solidFill>
              </a:rPr>
              <a:t> = { count++ }) {</a:t>
            </a:r>
          </a:p>
          <a:p>
            <a:r>
              <a:rPr lang="en-GB" dirty="0">
                <a:solidFill>
                  <a:schemeClr val="bg1"/>
                </a:solidFill>
              </a:rPr>
              <a:t>            Text("+1")</a:t>
            </a:r>
          </a:p>
          <a:p>
            <a:r>
              <a:rPr lang="en-GB" dirty="0">
                <a:solidFill>
                  <a:schemeClr val="bg1"/>
                </a:solidFill>
              </a:rPr>
              <a:t>        }</a:t>
            </a:r>
          </a:p>
          <a:p>
            <a:r>
              <a:rPr lang="en-GB" dirty="0">
                <a:solidFill>
                  <a:schemeClr val="bg1"/>
                </a:solidFill>
              </a:rPr>
              <a:t>    }</a:t>
            </a:r>
          </a:p>
          <a:p>
            <a:r>
              <a:rPr lang="en-GB" dirty="0">
                <a:solidFill>
                  <a:schemeClr val="bg1"/>
                </a:solidFill>
              </a:rPr>
              <a:t>}</a:t>
            </a:r>
            <a:endParaRPr lang="en-RS" dirty="0">
              <a:solidFill>
                <a:schemeClr val="bg1"/>
              </a:solidFill>
            </a:endParaRPr>
          </a:p>
        </p:txBody>
      </p:sp>
    </p:spTree>
    <p:extLst>
      <p:ext uri="{BB962C8B-B14F-4D97-AF65-F5344CB8AC3E}">
        <p14:creationId xmlns:p14="http://schemas.microsoft.com/office/powerpoint/2010/main" val="229060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6" name="Rectangle 4">
            <a:extLst>
              <a:ext uri="{FF2B5EF4-FFF2-40B4-BE49-F238E27FC236}">
                <a16:creationId xmlns:a16="http://schemas.microsoft.com/office/drawing/2014/main" id="{A7084F37-7009-A5A2-9C58-F74908756A51}"/>
              </a:ext>
            </a:extLst>
          </p:cNvPr>
          <p:cNvSpPr>
            <a:spLocks noGrp="1" noChangeArrowheads="1"/>
          </p:cNvSpPr>
          <p:nvPr>
            <p:ph type="title"/>
          </p:nvPr>
        </p:nvSpPr>
        <p:spPr/>
        <p:txBody>
          <a:bodyPr/>
          <a:lstStyle/>
          <a:p>
            <a:pPr eaLnBrk="1" fontAlgn="auto" hangingPunct="1">
              <a:spcAft>
                <a:spcPts val="0"/>
              </a:spcAft>
              <a:defRPr/>
            </a:pPr>
            <a:r>
              <a:rPr lang="sl-SI" altLang="sr-Latn-RS" dirty="0"/>
              <a:t>Kratka istorija Androida</a:t>
            </a:r>
            <a:endParaRPr lang="en-US" altLang="sr-Latn-RS" dirty="0"/>
          </a:p>
        </p:txBody>
      </p:sp>
      <p:sp>
        <p:nvSpPr>
          <p:cNvPr id="17411" name="Rectangle 5">
            <a:extLst>
              <a:ext uri="{FF2B5EF4-FFF2-40B4-BE49-F238E27FC236}">
                <a16:creationId xmlns:a16="http://schemas.microsoft.com/office/drawing/2014/main" id="{C2850530-8D8C-E0A0-EF12-241AB3739E10}"/>
              </a:ext>
            </a:extLst>
          </p:cNvPr>
          <p:cNvSpPr>
            <a:spLocks noGrp="1"/>
          </p:cNvSpPr>
          <p:nvPr>
            <p:ph idx="1"/>
          </p:nvPr>
        </p:nvSpPr>
        <p:spPr>
          <a:xfrm>
            <a:off x="439750" y="1514235"/>
            <a:ext cx="11309338" cy="4629939"/>
          </a:xfrm>
        </p:spPr>
        <p:txBody>
          <a:bodyPr/>
          <a:lstStyle/>
          <a:p>
            <a:pPr marL="0" indent="0">
              <a:buNone/>
            </a:pPr>
            <a:r>
              <a:rPr lang="en-GB" b="1" dirty="0"/>
              <a:t>2003</a:t>
            </a:r>
            <a:r>
              <a:rPr lang="en-GB" dirty="0"/>
              <a:t>: </a:t>
            </a:r>
            <a:r>
              <a:rPr lang="en-GB" dirty="0" err="1"/>
              <a:t>nastaje</a:t>
            </a:r>
            <a:r>
              <a:rPr lang="en-GB" dirty="0"/>
              <a:t> Android Inc.</a:t>
            </a:r>
          </a:p>
          <a:p>
            <a:pPr marL="0" indent="0">
              <a:buNone/>
            </a:pPr>
            <a:r>
              <a:rPr lang="en-GB" b="1" dirty="0"/>
              <a:t>2005</a:t>
            </a:r>
            <a:r>
              <a:rPr lang="en-GB" dirty="0"/>
              <a:t>: Google </a:t>
            </a:r>
            <a:r>
              <a:rPr lang="en-GB" dirty="0" err="1"/>
              <a:t>kupuje</a:t>
            </a:r>
            <a:r>
              <a:rPr lang="en-GB" dirty="0"/>
              <a:t> Android</a:t>
            </a:r>
          </a:p>
          <a:p>
            <a:pPr marL="0" indent="0">
              <a:buNone/>
            </a:pPr>
            <a:r>
              <a:rPr lang="en-GB" b="1" dirty="0"/>
              <a:t>2007</a:t>
            </a:r>
            <a:r>
              <a:rPr lang="en-GB" dirty="0"/>
              <a:t>: Open Handset Alliance + </a:t>
            </a:r>
            <a:r>
              <a:rPr lang="en-GB" dirty="0" err="1"/>
              <a:t>najava</a:t>
            </a:r>
            <a:r>
              <a:rPr lang="en-GB" dirty="0"/>
              <a:t> Android </a:t>
            </a:r>
            <a:r>
              <a:rPr lang="en-GB" dirty="0" err="1"/>
              <a:t>platforme</a:t>
            </a:r>
            <a:endParaRPr lang="en-GB" dirty="0"/>
          </a:p>
          <a:p>
            <a:pPr marL="0" indent="0">
              <a:buNone/>
            </a:pPr>
            <a:r>
              <a:rPr lang="en-GB" b="1" dirty="0"/>
              <a:t>2008</a:t>
            </a:r>
            <a:r>
              <a:rPr lang="en-GB" dirty="0"/>
              <a:t>: </a:t>
            </a:r>
            <a:r>
              <a:rPr lang="en-GB" dirty="0" err="1"/>
              <a:t>prvi</a:t>
            </a:r>
            <a:r>
              <a:rPr lang="en-GB" dirty="0"/>
              <a:t> Android </a:t>
            </a:r>
            <a:r>
              <a:rPr lang="en-GB" dirty="0" err="1"/>
              <a:t>telefon</a:t>
            </a:r>
            <a:r>
              <a:rPr lang="en-GB" dirty="0"/>
              <a:t> (</a:t>
            </a:r>
            <a:r>
              <a:rPr lang="en-GB" b="1" dirty="0"/>
              <a:t>HTC Dream / T-Mobile G1</a:t>
            </a:r>
            <a:r>
              <a:rPr lang="en-GB" dirty="0"/>
              <a:t>)</a:t>
            </a:r>
          </a:p>
          <a:p>
            <a:pPr marL="0" indent="0">
              <a:buNone/>
            </a:pPr>
            <a:r>
              <a:rPr lang="en-GB" dirty="0" err="1"/>
              <a:t>Verzije</a:t>
            </a:r>
            <a:r>
              <a:rPr lang="en-GB" dirty="0"/>
              <a:t> </a:t>
            </a:r>
            <a:r>
              <a:rPr lang="en-GB" dirty="0" err="1"/>
              <a:t>Androida</a:t>
            </a:r>
            <a:r>
              <a:rPr lang="en-GB" dirty="0"/>
              <a:t>: “desert” </a:t>
            </a:r>
            <a:r>
              <a:rPr lang="en-GB" dirty="0" err="1"/>
              <a:t>nazivi</a:t>
            </a:r>
            <a:r>
              <a:rPr lang="en-GB" dirty="0"/>
              <a:t> (Cupcake… Pie) → </a:t>
            </a:r>
            <a:r>
              <a:rPr lang="en-GB" dirty="0" err="1"/>
              <a:t>danas</a:t>
            </a:r>
            <a:r>
              <a:rPr lang="en-GB" dirty="0"/>
              <a:t> </a:t>
            </a:r>
            <a:r>
              <a:rPr lang="en-GB" dirty="0" err="1"/>
              <a:t>uglavnom</a:t>
            </a:r>
            <a:r>
              <a:rPr lang="en-GB" dirty="0"/>
              <a:t> “Android 12/13/14…”</a:t>
            </a:r>
          </a:p>
          <a:p>
            <a:pPr marL="0" indent="0">
              <a:buNone/>
            </a:pPr>
            <a:r>
              <a:rPr lang="en-GB" dirty="0" err="1"/>
              <a:t>Velike</a:t>
            </a:r>
            <a:r>
              <a:rPr lang="en-GB" dirty="0"/>
              <a:t> </a:t>
            </a:r>
            <a:r>
              <a:rPr lang="en-GB" dirty="0" err="1"/>
              <a:t>promene</a:t>
            </a:r>
            <a:r>
              <a:rPr lang="en-GB" dirty="0"/>
              <a:t>:</a:t>
            </a:r>
          </a:p>
          <a:p>
            <a:r>
              <a:rPr lang="en-GB" b="1" dirty="0"/>
              <a:t>Material Design</a:t>
            </a:r>
            <a:r>
              <a:rPr lang="en-GB" dirty="0"/>
              <a:t> (</a:t>
            </a:r>
            <a:r>
              <a:rPr lang="en-GB" dirty="0" err="1"/>
              <a:t>moderni</a:t>
            </a:r>
            <a:r>
              <a:rPr lang="en-GB" dirty="0"/>
              <a:t> UI)</a:t>
            </a:r>
          </a:p>
          <a:p>
            <a:r>
              <a:rPr lang="en-GB" b="1" dirty="0"/>
              <a:t>Kotlin</a:t>
            </a:r>
            <a:r>
              <a:rPr lang="en-GB" dirty="0"/>
              <a:t> </a:t>
            </a:r>
            <a:r>
              <a:rPr lang="en-GB" dirty="0" err="1"/>
              <a:t>postaje</a:t>
            </a:r>
            <a:r>
              <a:rPr lang="en-GB" dirty="0"/>
              <a:t> </a:t>
            </a:r>
            <a:r>
              <a:rPr lang="en-GB" dirty="0" err="1"/>
              <a:t>glavni</a:t>
            </a:r>
            <a:r>
              <a:rPr lang="en-GB" dirty="0"/>
              <a:t> </a:t>
            </a:r>
            <a:r>
              <a:rPr lang="en-GB" dirty="0" err="1"/>
              <a:t>jezik</a:t>
            </a:r>
            <a:r>
              <a:rPr lang="en-GB" dirty="0"/>
              <a:t> za Android</a:t>
            </a:r>
          </a:p>
          <a:p>
            <a:r>
              <a:rPr lang="en-GB" b="1" dirty="0"/>
              <a:t>Jetpack</a:t>
            </a:r>
            <a:r>
              <a:rPr lang="en-GB" dirty="0"/>
              <a:t> </a:t>
            </a:r>
            <a:r>
              <a:rPr lang="en-GB" dirty="0" err="1"/>
              <a:t>biblioteke</a:t>
            </a:r>
            <a:r>
              <a:rPr lang="en-GB" dirty="0"/>
              <a:t> (standard </a:t>
            </a:r>
            <a:r>
              <a:rPr lang="en-GB" dirty="0" err="1"/>
              <a:t>alati</a:t>
            </a:r>
            <a:r>
              <a:rPr lang="en-GB" dirty="0"/>
              <a:t>)</a:t>
            </a:r>
          </a:p>
          <a:p>
            <a:r>
              <a:rPr lang="en-GB" b="1" dirty="0"/>
              <a:t>Jetpack Compose</a:t>
            </a:r>
            <a:r>
              <a:rPr lang="en-GB" dirty="0"/>
              <a:t> (UI bez XML)</a:t>
            </a:r>
          </a:p>
          <a:p>
            <a:pPr marL="323850" lvl="1" indent="0" eaLnBrk="1" hangingPunct="1">
              <a:lnSpc>
                <a:spcPct val="80000"/>
              </a:lnSpc>
              <a:buNone/>
            </a:pPr>
            <a:endParaRPr lang="pl-PL" altLang="sr-Latn-RS" sz="2000" dirty="0"/>
          </a:p>
        </p:txBody>
      </p:sp>
      <p:pic>
        <p:nvPicPr>
          <p:cNvPr id="4" name="Picture 3" descr="Android (@Android) / Posts / X">
            <a:extLst>
              <a:ext uri="{FF2B5EF4-FFF2-40B4-BE49-F238E27FC236}">
                <a16:creationId xmlns:a16="http://schemas.microsoft.com/office/drawing/2014/main" id="{3699A791-700D-48A6-7B31-FF9999A83C79}"/>
              </a:ext>
            </a:extLst>
          </p:cNvPr>
          <p:cNvPicPr>
            <a:picLocks noChangeAspect="1"/>
          </p:cNvPicPr>
          <p:nvPr/>
        </p:nvPicPr>
        <p:blipFill>
          <a:blip r:embed="rId3"/>
          <a:srcRect l="705" t="28786" r="-705" b="1"/>
          <a:stretch>
            <a:fillRect/>
          </a:stretch>
        </p:blipFill>
        <p:spPr>
          <a:xfrm>
            <a:off x="8257592" y="3760236"/>
            <a:ext cx="3250260" cy="2314607"/>
          </a:xfrm>
          <a:prstGeom prst="rect">
            <a:avLst/>
          </a:prstGeom>
        </p:spPr>
      </p:pic>
    </p:spTree>
    <p:extLst>
      <p:ext uri="{BB962C8B-B14F-4D97-AF65-F5344CB8AC3E}">
        <p14:creationId xmlns:p14="http://schemas.microsoft.com/office/powerpoint/2010/main" val="168569008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CD45-D3FF-5DDB-6EA3-DB4C44FF0D9A}"/>
              </a:ext>
            </a:extLst>
          </p:cNvPr>
          <p:cNvSpPr>
            <a:spLocks noGrp="1"/>
          </p:cNvSpPr>
          <p:nvPr>
            <p:ph type="title"/>
          </p:nvPr>
        </p:nvSpPr>
        <p:spPr/>
        <p:txBody>
          <a:bodyPr/>
          <a:lstStyle/>
          <a:p>
            <a:endParaRPr lang="en-RS" dirty="0"/>
          </a:p>
        </p:txBody>
      </p:sp>
      <p:sp>
        <p:nvSpPr>
          <p:cNvPr id="3" name="Content Placeholder 2">
            <a:extLst>
              <a:ext uri="{FF2B5EF4-FFF2-40B4-BE49-F238E27FC236}">
                <a16:creationId xmlns:a16="http://schemas.microsoft.com/office/drawing/2014/main" id="{3CC202AC-14C3-C210-8E0F-239EAEC7BDCD}"/>
              </a:ext>
            </a:extLst>
          </p:cNvPr>
          <p:cNvSpPr>
            <a:spLocks noGrp="1"/>
          </p:cNvSpPr>
          <p:nvPr>
            <p:ph idx="1"/>
          </p:nvPr>
        </p:nvSpPr>
        <p:spPr/>
        <p:txBody>
          <a:bodyPr/>
          <a:lstStyle/>
          <a:p>
            <a:endParaRPr lang="en-RS"/>
          </a:p>
        </p:txBody>
      </p:sp>
    </p:spTree>
    <p:extLst>
      <p:ext uri="{BB962C8B-B14F-4D97-AF65-F5344CB8AC3E}">
        <p14:creationId xmlns:p14="http://schemas.microsoft.com/office/powerpoint/2010/main" val="363436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EE75B-6666-E253-3D77-EFD1C668FFD5}"/>
            </a:ext>
          </a:extLst>
        </p:cNvPr>
        <p:cNvGrpSpPr/>
        <p:nvPr/>
      </p:nvGrpSpPr>
      <p:grpSpPr>
        <a:xfrm>
          <a:off x="0" y="0"/>
          <a:ext cx="0" cy="0"/>
          <a:chOff x="0" y="0"/>
          <a:chExt cx="0" cy="0"/>
        </a:xfrm>
      </p:grpSpPr>
      <p:sp>
        <p:nvSpPr>
          <p:cNvPr id="833540" name="Rectangle 4">
            <a:extLst>
              <a:ext uri="{FF2B5EF4-FFF2-40B4-BE49-F238E27FC236}">
                <a16:creationId xmlns:a16="http://schemas.microsoft.com/office/drawing/2014/main" id="{A4A14FEE-D55D-5B31-72B1-B2D193E9D3B6}"/>
              </a:ext>
            </a:extLst>
          </p:cNvPr>
          <p:cNvSpPr>
            <a:spLocks noGrp="1" noChangeArrowheads="1"/>
          </p:cNvSpPr>
          <p:nvPr>
            <p:ph type="title"/>
          </p:nvPr>
        </p:nvSpPr>
        <p:spPr>
          <a:xfrm>
            <a:off x="550606" y="314326"/>
            <a:ext cx="9544307" cy="1082675"/>
          </a:xfrm>
        </p:spPr>
        <p:txBody>
          <a:bodyPr/>
          <a:lstStyle/>
          <a:p>
            <a:pPr eaLnBrk="1" fontAlgn="auto" hangingPunct="1">
              <a:spcAft>
                <a:spcPts val="0"/>
              </a:spcAft>
              <a:defRPr/>
            </a:pPr>
            <a:r>
              <a:rPr lang="en-US" altLang="sr-Latn-RS" dirty="0" err="1"/>
              <a:t>Šta</a:t>
            </a:r>
            <a:r>
              <a:rPr lang="en-US" altLang="sr-Latn-RS" dirty="0"/>
              <a:t> je Android </a:t>
            </a:r>
            <a:r>
              <a:rPr lang="en-US" altLang="sr-Latn-RS" dirty="0" err="1"/>
              <a:t>aplikacija</a:t>
            </a:r>
            <a:r>
              <a:rPr lang="en-US" altLang="sr-Latn-RS" dirty="0"/>
              <a:t>? </a:t>
            </a:r>
          </a:p>
        </p:txBody>
      </p:sp>
      <p:pic>
        <p:nvPicPr>
          <p:cNvPr id="2" name="Picture 1" descr="Android (@Android) / Posts / X">
            <a:extLst>
              <a:ext uri="{FF2B5EF4-FFF2-40B4-BE49-F238E27FC236}">
                <a16:creationId xmlns:a16="http://schemas.microsoft.com/office/drawing/2014/main" id="{F8F06672-4065-C7ED-F238-4E531EDCB214}"/>
              </a:ext>
            </a:extLst>
          </p:cNvPr>
          <p:cNvPicPr>
            <a:picLocks noChangeAspect="1"/>
          </p:cNvPicPr>
          <p:nvPr/>
        </p:nvPicPr>
        <p:blipFill>
          <a:blip r:embed="rId2"/>
          <a:stretch>
            <a:fillRect/>
          </a:stretch>
        </p:blipFill>
        <p:spPr>
          <a:xfrm>
            <a:off x="7126514" y="1559964"/>
            <a:ext cx="4514880" cy="4514880"/>
          </a:xfrm>
          <a:prstGeom prst="rect">
            <a:avLst/>
          </a:prstGeom>
        </p:spPr>
      </p:pic>
      <p:sp>
        <p:nvSpPr>
          <p:cNvPr id="3" name="Content Placeholder 2">
            <a:extLst>
              <a:ext uri="{FF2B5EF4-FFF2-40B4-BE49-F238E27FC236}">
                <a16:creationId xmlns:a16="http://schemas.microsoft.com/office/drawing/2014/main" id="{41CB671F-CE39-B405-CD36-60922C743D27}"/>
              </a:ext>
            </a:extLst>
          </p:cNvPr>
          <p:cNvSpPr>
            <a:spLocks noGrp="1"/>
          </p:cNvSpPr>
          <p:nvPr>
            <p:ph idx="1"/>
          </p:nvPr>
        </p:nvSpPr>
        <p:spPr/>
        <p:txBody>
          <a:bodyPr/>
          <a:lstStyle/>
          <a:p>
            <a:endParaRPr lang="en-RS" dirty="0"/>
          </a:p>
        </p:txBody>
      </p:sp>
    </p:spTree>
    <p:extLst>
      <p:ext uri="{BB962C8B-B14F-4D97-AF65-F5344CB8AC3E}">
        <p14:creationId xmlns:p14="http://schemas.microsoft.com/office/powerpoint/2010/main" val="350903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40" name="Rectangle 4">
            <a:extLst>
              <a:ext uri="{FF2B5EF4-FFF2-40B4-BE49-F238E27FC236}">
                <a16:creationId xmlns:a16="http://schemas.microsoft.com/office/drawing/2014/main" id="{970C6243-DCD9-60D7-9137-F0392879373F}"/>
              </a:ext>
            </a:extLst>
          </p:cNvPr>
          <p:cNvSpPr>
            <a:spLocks noGrp="1" noChangeArrowheads="1"/>
          </p:cNvSpPr>
          <p:nvPr>
            <p:ph type="title"/>
          </p:nvPr>
        </p:nvSpPr>
        <p:spPr>
          <a:xfrm>
            <a:off x="550606" y="314326"/>
            <a:ext cx="9544307" cy="1082675"/>
          </a:xfrm>
        </p:spPr>
        <p:txBody>
          <a:bodyPr/>
          <a:lstStyle/>
          <a:p>
            <a:pPr eaLnBrk="1" fontAlgn="auto" hangingPunct="1">
              <a:spcAft>
                <a:spcPts val="0"/>
              </a:spcAft>
              <a:defRPr/>
            </a:pPr>
            <a:r>
              <a:rPr lang="en-US" altLang="sr-Latn-RS" dirty="0" err="1"/>
              <a:t>Šta</a:t>
            </a:r>
            <a:r>
              <a:rPr lang="en-US" altLang="sr-Latn-RS" dirty="0"/>
              <a:t> je Android </a:t>
            </a:r>
            <a:r>
              <a:rPr lang="en-US" altLang="sr-Latn-RS" dirty="0" err="1"/>
              <a:t>aplikacija</a:t>
            </a:r>
            <a:r>
              <a:rPr lang="en-US" altLang="sr-Latn-RS" dirty="0"/>
              <a:t>? </a:t>
            </a:r>
          </a:p>
        </p:txBody>
      </p:sp>
      <p:sp>
        <p:nvSpPr>
          <p:cNvPr id="19459" name="Rectangle 3">
            <a:extLst>
              <a:ext uri="{FF2B5EF4-FFF2-40B4-BE49-F238E27FC236}">
                <a16:creationId xmlns:a16="http://schemas.microsoft.com/office/drawing/2014/main" id="{CFDF63EA-CD59-D1ED-13D0-D9C6A4313E20}"/>
              </a:ext>
            </a:extLst>
          </p:cNvPr>
          <p:cNvSpPr>
            <a:spLocks noGrp="1"/>
          </p:cNvSpPr>
          <p:nvPr>
            <p:ph idx="1"/>
          </p:nvPr>
        </p:nvSpPr>
        <p:spPr>
          <a:xfrm>
            <a:off x="550606" y="1918381"/>
            <a:ext cx="6820578" cy="1785127"/>
          </a:xfrm>
        </p:spPr>
        <p:txBody>
          <a:bodyPr/>
          <a:lstStyle/>
          <a:p>
            <a:pPr marL="0" indent="0">
              <a:buNone/>
            </a:pPr>
            <a:r>
              <a:rPr lang="en-GB" b="1" dirty="0" err="1"/>
              <a:t>Aplikacija</a:t>
            </a:r>
            <a:r>
              <a:rPr lang="en-GB" b="1" dirty="0"/>
              <a:t> = program </a:t>
            </a:r>
            <a:r>
              <a:rPr lang="en-GB" b="1" dirty="0" err="1"/>
              <a:t>na</a:t>
            </a:r>
            <a:r>
              <a:rPr lang="en-GB" b="1" dirty="0"/>
              <a:t> </a:t>
            </a:r>
            <a:r>
              <a:rPr lang="en-GB" b="1" dirty="0" err="1"/>
              <a:t>telefonu</a:t>
            </a:r>
            <a:endParaRPr lang="en-GB" b="1" dirty="0"/>
          </a:p>
          <a:p>
            <a:pPr marL="0" indent="0">
              <a:buNone/>
            </a:pPr>
            <a:r>
              <a:rPr lang="en-GB" sz="1400" dirty="0"/>
              <a:t>	Program koji </a:t>
            </a:r>
            <a:r>
              <a:rPr lang="en-GB" sz="1400" dirty="0" err="1"/>
              <a:t>radi</a:t>
            </a:r>
            <a:r>
              <a:rPr lang="en-GB" sz="1400" dirty="0"/>
              <a:t> </a:t>
            </a:r>
            <a:r>
              <a:rPr lang="en-GB" sz="1400" dirty="0" err="1"/>
              <a:t>na</a:t>
            </a:r>
            <a:r>
              <a:rPr lang="en-GB" sz="1400" dirty="0"/>
              <a:t> </a:t>
            </a:r>
            <a:r>
              <a:rPr lang="en-GB" sz="1400" dirty="0" err="1"/>
              <a:t>telefonu</a:t>
            </a:r>
            <a:r>
              <a:rPr lang="en-GB" sz="1400" dirty="0"/>
              <a:t>/</a:t>
            </a:r>
            <a:r>
              <a:rPr lang="en-GB" sz="1400" dirty="0" err="1"/>
              <a:t>tabletu</a:t>
            </a:r>
            <a:r>
              <a:rPr lang="en-GB" sz="1400" dirty="0"/>
              <a:t> (Android OS)</a:t>
            </a:r>
            <a:endParaRPr lang="en-GB" dirty="0"/>
          </a:p>
          <a:p>
            <a:pPr marL="0" indent="0">
              <a:buNone/>
            </a:pPr>
            <a:r>
              <a:rPr lang="en-GB" dirty="0">
                <a:solidFill>
                  <a:schemeClr val="tx2">
                    <a:lumMod val="60000"/>
                    <a:lumOff val="40000"/>
                  </a:schemeClr>
                </a:solidFill>
              </a:rPr>
              <a:t>Ima </a:t>
            </a:r>
            <a:r>
              <a:rPr lang="en-GB" b="1" dirty="0" err="1">
                <a:solidFill>
                  <a:schemeClr val="tx2">
                    <a:lumMod val="60000"/>
                    <a:lumOff val="40000"/>
                  </a:schemeClr>
                </a:solidFill>
              </a:rPr>
              <a:t>ekrane</a:t>
            </a:r>
            <a:r>
              <a:rPr lang="en-GB" dirty="0">
                <a:solidFill>
                  <a:schemeClr val="tx2">
                    <a:lumMod val="60000"/>
                    <a:lumOff val="40000"/>
                  </a:schemeClr>
                </a:solidFill>
              </a:rPr>
              <a:t> (screens)</a:t>
            </a:r>
          </a:p>
          <a:p>
            <a:pPr marL="0" indent="0">
              <a:buNone/>
            </a:pPr>
            <a:endParaRPr lang="en-GB" dirty="0">
              <a:solidFill>
                <a:schemeClr val="tx2">
                  <a:lumMod val="60000"/>
                  <a:lumOff val="40000"/>
                </a:schemeClr>
              </a:solidFill>
            </a:endParaRPr>
          </a:p>
          <a:p>
            <a:pPr marL="0" indent="0">
              <a:buNone/>
            </a:pPr>
            <a:r>
              <a:rPr lang="en-GB" dirty="0" err="1">
                <a:solidFill>
                  <a:schemeClr val="tx2">
                    <a:lumMod val="60000"/>
                    <a:lumOff val="40000"/>
                  </a:schemeClr>
                </a:solidFill>
              </a:rPr>
              <a:t>Reaguje</a:t>
            </a:r>
            <a:r>
              <a:rPr lang="en-GB" dirty="0">
                <a:solidFill>
                  <a:schemeClr val="tx2">
                    <a:lumMod val="60000"/>
                    <a:lumOff val="40000"/>
                  </a:schemeClr>
                </a:solidFill>
              </a:rPr>
              <a:t> </a:t>
            </a:r>
            <a:r>
              <a:rPr lang="en-GB" dirty="0" err="1">
                <a:solidFill>
                  <a:schemeClr val="tx2">
                    <a:lumMod val="60000"/>
                    <a:lumOff val="40000"/>
                  </a:schemeClr>
                </a:solidFill>
              </a:rPr>
              <a:t>na</a:t>
            </a:r>
            <a:r>
              <a:rPr lang="en-GB" dirty="0">
                <a:solidFill>
                  <a:schemeClr val="tx2">
                    <a:lumMod val="60000"/>
                    <a:lumOff val="40000"/>
                  </a:schemeClr>
                </a:solidFill>
              </a:rPr>
              <a:t> </a:t>
            </a:r>
            <a:r>
              <a:rPr lang="en-GB" b="1" dirty="0" err="1">
                <a:solidFill>
                  <a:schemeClr val="tx2">
                    <a:lumMod val="60000"/>
                    <a:lumOff val="40000"/>
                  </a:schemeClr>
                </a:solidFill>
              </a:rPr>
              <a:t>dodire</a:t>
            </a:r>
            <a:r>
              <a:rPr lang="en-GB" dirty="0">
                <a:solidFill>
                  <a:schemeClr val="tx2">
                    <a:lumMod val="60000"/>
                    <a:lumOff val="40000"/>
                  </a:schemeClr>
                </a:solidFill>
              </a:rPr>
              <a:t> (events)</a:t>
            </a:r>
          </a:p>
          <a:p>
            <a:pPr marL="0" indent="0">
              <a:buNone/>
            </a:pPr>
            <a:endParaRPr lang="en-GB" dirty="0">
              <a:solidFill>
                <a:schemeClr val="tx2">
                  <a:lumMod val="60000"/>
                  <a:lumOff val="40000"/>
                </a:schemeClr>
              </a:solidFill>
            </a:endParaRPr>
          </a:p>
          <a:p>
            <a:pPr marL="0" indent="0">
              <a:buNone/>
            </a:pPr>
            <a:r>
              <a:rPr lang="en-GB" dirty="0" err="1">
                <a:solidFill>
                  <a:schemeClr val="tx2">
                    <a:lumMod val="60000"/>
                    <a:lumOff val="40000"/>
                  </a:schemeClr>
                </a:solidFill>
              </a:rPr>
              <a:t>Prikazuje</a:t>
            </a:r>
            <a:r>
              <a:rPr lang="en-GB" dirty="0">
                <a:solidFill>
                  <a:schemeClr val="tx2">
                    <a:lumMod val="60000"/>
                    <a:lumOff val="40000"/>
                  </a:schemeClr>
                </a:solidFill>
              </a:rPr>
              <a:t> </a:t>
            </a:r>
            <a:r>
              <a:rPr lang="en-GB" b="1" dirty="0" err="1">
                <a:solidFill>
                  <a:schemeClr val="tx2">
                    <a:lumMod val="60000"/>
                    <a:lumOff val="40000"/>
                  </a:schemeClr>
                </a:solidFill>
              </a:rPr>
              <a:t>stanje</a:t>
            </a:r>
            <a:r>
              <a:rPr lang="en-GB" dirty="0">
                <a:solidFill>
                  <a:schemeClr val="tx2">
                    <a:lumMod val="60000"/>
                    <a:lumOff val="40000"/>
                  </a:schemeClr>
                </a:solidFill>
              </a:rPr>
              <a:t> (state)</a:t>
            </a:r>
          </a:p>
          <a:p>
            <a:pPr lvl="1" eaLnBrk="1" hangingPunct="1">
              <a:lnSpc>
                <a:spcPct val="90000"/>
              </a:lnSpc>
              <a:buFontTx/>
              <a:buNone/>
            </a:pPr>
            <a:endParaRPr lang="sl-SI" altLang="sr-Latn-RS" sz="2000" dirty="0"/>
          </a:p>
          <a:p>
            <a:pPr eaLnBrk="1" hangingPunct="1">
              <a:lnSpc>
                <a:spcPct val="90000"/>
              </a:lnSpc>
            </a:pPr>
            <a:endParaRPr lang="sr-Latn-CS" altLang="sr-Latn-RS" dirty="0"/>
          </a:p>
        </p:txBody>
      </p:sp>
      <p:pic>
        <p:nvPicPr>
          <p:cNvPr id="2" name="Picture 1" descr="Android (@Android) / Posts / X">
            <a:extLst>
              <a:ext uri="{FF2B5EF4-FFF2-40B4-BE49-F238E27FC236}">
                <a16:creationId xmlns:a16="http://schemas.microsoft.com/office/drawing/2014/main" id="{3105A82D-8A8B-A884-4042-60896783D3DB}"/>
              </a:ext>
            </a:extLst>
          </p:cNvPr>
          <p:cNvPicPr>
            <a:picLocks noChangeAspect="1"/>
          </p:cNvPicPr>
          <p:nvPr/>
        </p:nvPicPr>
        <p:blipFill>
          <a:blip r:embed="rId2"/>
          <a:stretch>
            <a:fillRect/>
          </a:stretch>
        </p:blipFill>
        <p:spPr>
          <a:xfrm>
            <a:off x="7126514" y="1559964"/>
            <a:ext cx="4514880" cy="4514880"/>
          </a:xfrm>
          <a:prstGeom prst="rect">
            <a:avLst/>
          </a:prstGeom>
        </p:spPr>
      </p:pic>
    </p:spTree>
    <p:extLst>
      <p:ext uri="{BB962C8B-B14F-4D97-AF65-F5344CB8AC3E}">
        <p14:creationId xmlns:p14="http://schemas.microsoft.com/office/powerpoint/2010/main" val="63594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18962-BEAF-1269-2B6A-E06EDE89D70F}"/>
            </a:ext>
          </a:extLst>
        </p:cNvPr>
        <p:cNvGrpSpPr/>
        <p:nvPr/>
      </p:nvGrpSpPr>
      <p:grpSpPr>
        <a:xfrm>
          <a:off x="0" y="0"/>
          <a:ext cx="0" cy="0"/>
          <a:chOff x="0" y="0"/>
          <a:chExt cx="0" cy="0"/>
        </a:xfrm>
      </p:grpSpPr>
      <p:sp>
        <p:nvSpPr>
          <p:cNvPr id="833540" name="Rectangle 4">
            <a:extLst>
              <a:ext uri="{FF2B5EF4-FFF2-40B4-BE49-F238E27FC236}">
                <a16:creationId xmlns:a16="http://schemas.microsoft.com/office/drawing/2014/main" id="{40EBC4CC-F732-C32C-D9A5-F3A404D1B7A8}"/>
              </a:ext>
            </a:extLst>
          </p:cNvPr>
          <p:cNvSpPr>
            <a:spLocks noGrp="1" noChangeArrowheads="1"/>
          </p:cNvSpPr>
          <p:nvPr>
            <p:ph type="title"/>
          </p:nvPr>
        </p:nvSpPr>
        <p:spPr>
          <a:xfrm>
            <a:off x="550606" y="314326"/>
            <a:ext cx="9544307" cy="1082675"/>
          </a:xfrm>
        </p:spPr>
        <p:txBody>
          <a:bodyPr/>
          <a:lstStyle/>
          <a:p>
            <a:pPr eaLnBrk="1" fontAlgn="auto" hangingPunct="1">
              <a:spcAft>
                <a:spcPts val="0"/>
              </a:spcAft>
              <a:defRPr/>
            </a:pPr>
            <a:r>
              <a:rPr lang="en-US" altLang="sr-Latn-RS" dirty="0" err="1"/>
              <a:t>Šta</a:t>
            </a:r>
            <a:r>
              <a:rPr lang="en-US" altLang="sr-Latn-RS" dirty="0"/>
              <a:t> je Android </a:t>
            </a:r>
            <a:r>
              <a:rPr lang="en-US" altLang="sr-Latn-RS" dirty="0" err="1"/>
              <a:t>aplikacija</a:t>
            </a:r>
            <a:r>
              <a:rPr lang="en-US" altLang="sr-Latn-RS" dirty="0"/>
              <a:t>? </a:t>
            </a:r>
          </a:p>
        </p:txBody>
      </p:sp>
      <p:sp>
        <p:nvSpPr>
          <p:cNvPr id="19459" name="Rectangle 3">
            <a:extLst>
              <a:ext uri="{FF2B5EF4-FFF2-40B4-BE49-F238E27FC236}">
                <a16:creationId xmlns:a16="http://schemas.microsoft.com/office/drawing/2014/main" id="{18CD25F1-881C-0946-005E-C62CA52A2F39}"/>
              </a:ext>
            </a:extLst>
          </p:cNvPr>
          <p:cNvSpPr>
            <a:spLocks noGrp="1"/>
          </p:cNvSpPr>
          <p:nvPr>
            <p:ph idx="1"/>
          </p:nvPr>
        </p:nvSpPr>
        <p:spPr>
          <a:xfrm>
            <a:off x="550606" y="1918381"/>
            <a:ext cx="4993851" cy="3103562"/>
          </a:xfrm>
        </p:spPr>
        <p:txBody>
          <a:bodyPr/>
          <a:lstStyle/>
          <a:p>
            <a:pPr marL="0" indent="0">
              <a:buNone/>
            </a:pPr>
            <a:r>
              <a:rPr lang="en-GB" b="1" dirty="0" err="1">
                <a:solidFill>
                  <a:schemeClr val="tx2">
                    <a:lumMod val="20000"/>
                    <a:lumOff val="80000"/>
                  </a:schemeClr>
                </a:solidFill>
              </a:rPr>
              <a:t>Aplikacija</a:t>
            </a:r>
            <a:r>
              <a:rPr lang="en-GB" b="1" dirty="0">
                <a:solidFill>
                  <a:schemeClr val="tx2">
                    <a:lumMod val="20000"/>
                    <a:lumOff val="80000"/>
                  </a:schemeClr>
                </a:solidFill>
              </a:rPr>
              <a:t> = program </a:t>
            </a:r>
            <a:r>
              <a:rPr lang="en-GB" b="1" dirty="0" err="1">
                <a:solidFill>
                  <a:schemeClr val="tx2">
                    <a:lumMod val="20000"/>
                    <a:lumOff val="80000"/>
                  </a:schemeClr>
                </a:solidFill>
              </a:rPr>
              <a:t>na</a:t>
            </a:r>
            <a:r>
              <a:rPr lang="en-GB" b="1" dirty="0">
                <a:solidFill>
                  <a:schemeClr val="tx2">
                    <a:lumMod val="20000"/>
                    <a:lumOff val="80000"/>
                  </a:schemeClr>
                </a:solidFill>
              </a:rPr>
              <a:t> </a:t>
            </a:r>
            <a:r>
              <a:rPr lang="en-GB" b="1" dirty="0" err="1">
                <a:solidFill>
                  <a:schemeClr val="tx2">
                    <a:lumMod val="20000"/>
                    <a:lumOff val="80000"/>
                  </a:schemeClr>
                </a:solidFill>
              </a:rPr>
              <a:t>telefonu</a:t>
            </a:r>
            <a:endParaRPr lang="en-GB" b="1" dirty="0">
              <a:solidFill>
                <a:schemeClr val="tx2">
                  <a:lumMod val="20000"/>
                  <a:lumOff val="80000"/>
                </a:schemeClr>
              </a:solidFill>
            </a:endParaRPr>
          </a:p>
          <a:p>
            <a:pPr marL="0" indent="0">
              <a:buNone/>
            </a:pPr>
            <a:endParaRPr lang="en-GB" dirty="0"/>
          </a:p>
          <a:p>
            <a:pPr marL="0" indent="0">
              <a:buNone/>
            </a:pPr>
            <a:r>
              <a:rPr lang="en-GB" dirty="0"/>
              <a:t>Ima </a:t>
            </a:r>
            <a:r>
              <a:rPr lang="en-GB" b="1" dirty="0" err="1"/>
              <a:t>ekrane</a:t>
            </a:r>
            <a:r>
              <a:rPr lang="en-GB" dirty="0"/>
              <a:t> (screens)</a:t>
            </a:r>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Reaguje</a:t>
            </a:r>
            <a:r>
              <a:rPr lang="en-GB" dirty="0">
                <a:solidFill>
                  <a:schemeClr val="tx2">
                    <a:lumMod val="20000"/>
                    <a:lumOff val="80000"/>
                  </a:schemeClr>
                </a:solidFill>
              </a:rPr>
              <a:t> </a:t>
            </a:r>
            <a:r>
              <a:rPr lang="en-GB" dirty="0" err="1">
                <a:solidFill>
                  <a:schemeClr val="tx2">
                    <a:lumMod val="20000"/>
                    <a:lumOff val="80000"/>
                  </a:schemeClr>
                </a:solidFill>
              </a:rPr>
              <a:t>na</a:t>
            </a:r>
            <a:r>
              <a:rPr lang="en-GB" dirty="0">
                <a:solidFill>
                  <a:schemeClr val="tx2">
                    <a:lumMod val="20000"/>
                    <a:lumOff val="80000"/>
                  </a:schemeClr>
                </a:solidFill>
              </a:rPr>
              <a:t> </a:t>
            </a:r>
            <a:r>
              <a:rPr lang="en-GB" b="1" dirty="0" err="1">
                <a:solidFill>
                  <a:schemeClr val="tx2">
                    <a:lumMod val="20000"/>
                    <a:lumOff val="80000"/>
                  </a:schemeClr>
                </a:solidFill>
              </a:rPr>
              <a:t>dodire</a:t>
            </a:r>
            <a:r>
              <a:rPr lang="en-GB" dirty="0">
                <a:solidFill>
                  <a:schemeClr val="tx2">
                    <a:lumMod val="20000"/>
                    <a:lumOff val="80000"/>
                  </a:schemeClr>
                </a:solidFill>
              </a:rPr>
              <a:t> (events)</a:t>
            </a:r>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Prikazuje</a:t>
            </a:r>
            <a:r>
              <a:rPr lang="en-GB" dirty="0">
                <a:solidFill>
                  <a:schemeClr val="tx2">
                    <a:lumMod val="20000"/>
                    <a:lumOff val="80000"/>
                  </a:schemeClr>
                </a:solidFill>
              </a:rPr>
              <a:t> </a:t>
            </a:r>
            <a:r>
              <a:rPr lang="en-GB" b="1" dirty="0" err="1">
                <a:solidFill>
                  <a:schemeClr val="tx2">
                    <a:lumMod val="20000"/>
                    <a:lumOff val="80000"/>
                  </a:schemeClr>
                </a:solidFill>
              </a:rPr>
              <a:t>stanje</a:t>
            </a:r>
            <a:r>
              <a:rPr lang="en-GB" dirty="0">
                <a:solidFill>
                  <a:schemeClr val="tx2">
                    <a:lumMod val="20000"/>
                    <a:lumOff val="80000"/>
                  </a:schemeClr>
                </a:solidFill>
              </a:rPr>
              <a:t> (state)</a:t>
            </a:r>
          </a:p>
          <a:p>
            <a:pPr lvl="1" eaLnBrk="1" hangingPunct="1">
              <a:lnSpc>
                <a:spcPct val="90000"/>
              </a:lnSpc>
              <a:buFontTx/>
              <a:buNone/>
            </a:pPr>
            <a:endParaRPr lang="sl-SI" altLang="sr-Latn-RS" sz="2000" dirty="0"/>
          </a:p>
          <a:p>
            <a:pPr eaLnBrk="1" hangingPunct="1">
              <a:lnSpc>
                <a:spcPct val="90000"/>
              </a:lnSpc>
            </a:pPr>
            <a:endParaRPr lang="sr-Latn-CS" altLang="sr-Latn-RS" dirty="0"/>
          </a:p>
        </p:txBody>
      </p:sp>
      <p:pic>
        <p:nvPicPr>
          <p:cNvPr id="8" name="Picture 7">
            <a:extLst>
              <a:ext uri="{FF2B5EF4-FFF2-40B4-BE49-F238E27FC236}">
                <a16:creationId xmlns:a16="http://schemas.microsoft.com/office/drawing/2014/main" id="{4329B270-522A-4E45-0587-E208C6DC6C34}"/>
              </a:ext>
            </a:extLst>
          </p:cNvPr>
          <p:cNvPicPr>
            <a:picLocks noChangeAspect="1"/>
          </p:cNvPicPr>
          <p:nvPr/>
        </p:nvPicPr>
        <p:blipFill>
          <a:blip r:embed="rId2"/>
          <a:stretch>
            <a:fillRect/>
          </a:stretch>
        </p:blipFill>
        <p:spPr>
          <a:xfrm>
            <a:off x="7934994" y="1717673"/>
            <a:ext cx="2159919" cy="4826001"/>
          </a:xfrm>
          <a:prstGeom prst="rect">
            <a:avLst/>
          </a:prstGeom>
        </p:spPr>
      </p:pic>
    </p:spTree>
    <p:extLst>
      <p:ext uri="{BB962C8B-B14F-4D97-AF65-F5344CB8AC3E}">
        <p14:creationId xmlns:p14="http://schemas.microsoft.com/office/powerpoint/2010/main" val="12054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89294-BF7B-6AA1-96C4-1A531F5979C0}"/>
            </a:ext>
          </a:extLst>
        </p:cNvPr>
        <p:cNvGrpSpPr/>
        <p:nvPr/>
      </p:nvGrpSpPr>
      <p:grpSpPr>
        <a:xfrm>
          <a:off x="0" y="0"/>
          <a:ext cx="0" cy="0"/>
          <a:chOff x="0" y="0"/>
          <a:chExt cx="0" cy="0"/>
        </a:xfrm>
      </p:grpSpPr>
      <p:sp>
        <p:nvSpPr>
          <p:cNvPr id="833540" name="Rectangle 4">
            <a:extLst>
              <a:ext uri="{FF2B5EF4-FFF2-40B4-BE49-F238E27FC236}">
                <a16:creationId xmlns:a16="http://schemas.microsoft.com/office/drawing/2014/main" id="{82798090-159A-4202-F6D1-2D0CCC3B4006}"/>
              </a:ext>
            </a:extLst>
          </p:cNvPr>
          <p:cNvSpPr>
            <a:spLocks noGrp="1" noChangeArrowheads="1"/>
          </p:cNvSpPr>
          <p:nvPr>
            <p:ph type="title"/>
          </p:nvPr>
        </p:nvSpPr>
        <p:spPr>
          <a:xfrm>
            <a:off x="550606" y="314326"/>
            <a:ext cx="9544307" cy="1082675"/>
          </a:xfrm>
        </p:spPr>
        <p:txBody>
          <a:bodyPr/>
          <a:lstStyle/>
          <a:p>
            <a:pPr eaLnBrk="1" fontAlgn="auto" hangingPunct="1">
              <a:spcAft>
                <a:spcPts val="0"/>
              </a:spcAft>
              <a:defRPr/>
            </a:pPr>
            <a:r>
              <a:rPr lang="en-US" altLang="sr-Latn-RS" dirty="0" err="1"/>
              <a:t>Šta</a:t>
            </a:r>
            <a:r>
              <a:rPr lang="en-US" altLang="sr-Latn-RS" dirty="0"/>
              <a:t> je Android </a:t>
            </a:r>
            <a:r>
              <a:rPr lang="en-US" altLang="sr-Latn-RS" dirty="0" err="1"/>
              <a:t>aplikacija</a:t>
            </a:r>
            <a:r>
              <a:rPr lang="en-US" altLang="sr-Latn-RS" dirty="0"/>
              <a:t>? </a:t>
            </a:r>
          </a:p>
        </p:txBody>
      </p:sp>
      <p:sp>
        <p:nvSpPr>
          <p:cNvPr id="19459" name="Rectangle 3">
            <a:extLst>
              <a:ext uri="{FF2B5EF4-FFF2-40B4-BE49-F238E27FC236}">
                <a16:creationId xmlns:a16="http://schemas.microsoft.com/office/drawing/2014/main" id="{A4765AFF-0EA3-CFE2-91A9-F75DD83150E5}"/>
              </a:ext>
            </a:extLst>
          </p:cNvPr>
          <p:cNvSpPr>
            <a:spLocks noGrp="1"/>
          </p:cNvSpPr>
          <p:nvPr>
            <p:ph idx="1"/>
          </p:nvPr>
        </p:nvSpPr>
        <p:spPr>
          <a:xfrm>
            <a:off x="550606" y="1918381"/>
            <a:ext cx="4993851" cy="3103562"/>
          </a:xfrm>
        </p:spPr>
        <p:txBody>
          <a:bodyPr/>
          <a:lstStyle/>
          <a:p>
            <a:pPr marL="0" indent="0">
              <a:buNone/>
            </a:pPr>
            <a:r>
              <a:rPr lang="en-GB" b="1" dirty="0" err="1">
                <a:solidFill>
                  <a:schemeClr val="tx2">
                    <a:lumMod val="20000"/>
                    <a:lumOff val="80000"/>
                  </a:schemeClr>
                </a:solidFill>
              </a:rPr>
              <a:t>Aplikacija</a:t>
            </a:r>
            <a:r>
              <a:rPr lang="en-GB" b="1" dirty="0">
                <a:solidFill>
                  <a:schemeClr val="tx2">
                    <a:lumMod val="20000"/>
                    <a:lumOff val="80000"/>
                  </a:schemeClr>
                </a:solidFill>
              </a:rPr>
              <a:t> = program </a:t>
            </a:r>
            <a:r>
              <a:rPr lang="en-GB" b="1" dirty="0" err="1">
                <a:solidFill>
                  <a:schemeClr val="tx2">
                    <a:lumMod val="20000"/>
                    <a:lumOff val="80000"/>
                  </a:schemeClr>
                </a:solidFill>
              </a:rPr>
              <a:t>na</a:t>
            </a:r>
            <a:r>
              <a:rPr lang="en-GB" b="1" dirty="0">
                <a:solidFill>
                  <a:schemeClr val="tx2">
                    <a:lumMod val="20000"/>
                    <a:lumOff val="80000"/>
                  </a:schemeClr>
                </a:solidFill>
              </a:rPr>
              <a:t> </a:t>
            </a:r>
            <a:r>
              <a:rPr lang="en-GB" b="1" dirty="0" err="1">
                <a:solidFill>
                  <a:schemeClr val="tx2">
                    <a:lumMod val="20000"/>
                    <a:lumOff val="80000"/>
                  </a:schemeClr>
                </a:solidFill>
              </a:rPr>
              <a:t>telefonu</a:t>
            </a:r>
            <a:endParaRPr lang="en-GB" b="1" dirty="0">
              <a:solidFill>
                <a:schemeClr val="tx2">
                  <a:lumMod val="20000"/>
                  <a:lumOff val="80000"/>
                </a:schemeClr>
              </a:solidFill>
            </a:endParaRPr>
          </a:p>
          <a:p>
            <a:pPr marL="0" indent="0">
              <a:buNone/>
            </a:pPr>
            <a:endParaRPr lang="en-GB" dirty="0"/>
          </a:p>
          <a:p>
            <a:pPr marL="0" indent="0">
              <a:buNone/>
            </a:pPr>
            <a:r>
              <a:rPr lang="en-GB" dirty="0"/>
              <a:t>Ima </a:t>
            </a:r>
            <a:r>
              <a:rPr lang="en-GB" b="1" dirty="0" err="1"/>
              <a:t>ekrane</a:t>
            </a:r>
            <a:r>
              <a:rPr lang="en-GB" dirty="0"/>
              <a:t> (screens)</a:t>
            </a:r>
          </a:p>
          <a:p>
            <a:pPr marL="0" indent="0">
              <a:buNone/>
            </a:pPr>
            <a:endParaRPr lang="en-GB" dirty="0">
              <a:solidFill>
                <a:schemeClr val="tx2">
                  <a:lumMod val="60000"/>
                  <a:lumOff val="40000"/>
                </a:schemeClr>
              </a:solidFill>
            </a:endParaRPr>
          </a:p>
          <a:p>
            <a:pPr marL="0" indent="0">
              <a:buNone/>
            </a:pPr>
            <a:r>
              <a:rPr lang="en-GB" dirty="0" err="1">
                <a:solidFill>
                  <a:schemeClr val="tx2">
                    <a:lumMod val="20000"/>
                    <a:lumOff val="80000"/>
                  </a:schemeClr>
                </a:solidFill>
              </a:rPr>
              <a:t>Reaguje</a:t>
            </a:r>
            <a:r>
              <a:rPr lang="en-GB" dirty="0">
                <a:solidFill>
                  <a:schemeClr val="tx2">
                    <a:lumMod val="20000"/>
                    <a:lumOff val="80000"/>
                  </a:schemeClr>
                </a:solidFill>
              </a:rPr>
              <a:t> </a:t>
            </a:r>
            <a:r>
              <a:rPr lang="en-GB" dirty="0" err="1">
                <a:solidFill>
                  <a:schemeClr val="tx2">
                    <a:lumMod val="20000"/>
                    <a:lumOff val="80000"/>
                  </a:schemeClr>
                </a:solidFill>
              </a:rPr>
              <a:t>na</a:t>
            </a:r>
            <a:r>
              <a:rPr lang="en-GB" dirty="0">
                <a:solidFill>
                  <a:schemeClr val="tx2">
                    <a:lumMod val="20000"/>
                    <a:lumOff val="80000"/>
                  </a:schemeClr>
                </a:solidFill>
              </a:rPr>
              <a:t> </a:t>
            </a:r>
            <a:r>
              <a:rPr lang="en-GB" b="1" dirty="0" err="1">
                <a:solidFill>
                  <a:schemeClr val="tx2">
                    <a:lumMod val="20000"/>
                    <a:lumOff val="80000"/>
                  </a:schemeClr>
                </a:solidFill>
              </a:rPr>
              <a:t>dodire</a:t>
            </a:r>
            <a:r>
              <a:rPr lang="en-GB" dirty="0">
                <a:solidFill>
                  <a:schemeClr val="tx2">
                    <a:lumMod val="20000"/>
                    <a:lumOff val="80000"/>
                  </a:schemeClr>
                </a:solidFill>
              </a:rPr>
              <a:t> (events)</a:t>
            </a:r>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Prikazuje</a:t>
            </a:r>
            <a:r>
              <a:rPr lang="en-GB" dirty="0">
                <a:solidFill>
                  <a:schemeClr val="tx2">
                    <a:lumMod val="20000"/>
                    <a:lumOff val="80000"/>
                  </a:schemeClr>
                </a:solidFill>
              </a:rPr>
              <a:t> </a:t>
            </a:r>
            <a:r>
              <a:rPr lang="en-GB" b="1" dirty="0" err="1">
                <a:solidFill>
                  <a:schemeClr val="tx2">
                    <a:lumMod val="20000"/>
                    <a:lumOff val="80000"/>
                  </a:schemeClr>
                </a:solidFill>
              </a:rPr>
              <a:t>stanje</a:t>
            </a:r>
            <a:r>
              <a:rPr lang="en-GB" dirty="0">
                <a:solidFill>
                  <a:schemeClr val="tx2">
                    <a:lumMod val="20000"/>
                    <a:lumOff val="80000"/>
                  </a:schemeClr>
                </a:solidFill>
              </a:rPr>
              <a:t> (state)</a:t>
            </a:r>
          </a:p>
          <a:p>
            <a:pPr lvl="1" eaLnBrk="1" hangingPunct="1">
              <a:lnSpc>
                <a:spcPct val="90000"/>
              </a:lnSpc>
              <a:buFontTx/>
              <a:buNone/>
            </a:pPr>
            <a:endParaRPr lang="sl-SI" altLang="sr-Latn-RS" sz="2000" dirty="0"/>
          </a:p>
          <a:p>
            <a:pPr eaLnBrk="1" hangingPunct="1">
              <a:lnSpc>
                <a:spcPct val="90000"/>
              </a:lnSpc>
            </a:pPr>
            <a:endParaRPr lang="sr-Latn-CS" altLang="sr-Latn-RS" dirty="0"/>
          </a:p>
        </p:txBody>
      </p:sp>
      <p:pic>
        <p:nvPicPr>
          <p:cNvPr id="6" name="Picture 5">
            <a:extLst>
              <a:ext uri="{FF2B5EF4-FFF2-40B4-BE49-F238E27FC236}">
                <a16:creationId xmlns:a16="http://schemas.microsoft.com/office/drawing/2014/main" id="{54795682-103E-7C72-7BC6-FFF72BAE9050}"/>
              </a:ext>
            </a:extLst>
          </p:cNvPr>
          <p:cNvPicPr>
            <a:picLocks noChangeAspect="1"/>
          </p:cNvPicPr>
          <p:nvPr/>
        </p:nvPicPr>
        <p:blipFill>
          <a:blip r:embed="rId2"/>
          <a:stretch>
            <a:fillRect/>
          </a:stretch>
        </p:blipFill>
        <p:spPr>
          <a:xfrm>
            <a:off x="8185560" y="1918381"/>
            <a:ext cx="1909353" cy="4252823"/>
          </a:xfrm>
          <a:prstGeom prst="rect">
            <a:avLst/>
          </a:prstGeom>
        </p:spPr>
      </p:pic>
      <p:pic>
        <p:nvPicPr>
          <p:cNvPr id="7" name="Picture 6">
            <a:extLst>
              <a:ext uri="{FF2B5EF4-FFF2-40B4-BE49-F238E27FC236}">
                <a16:creationId xmlns:a16="http://schemas.microsoft.com/office/drawing/2014/main" id="{66D01005-D2C1-7883-C0F0-64CA06E25D49}"/>
              </a:ext>
            </a:extLst>
          </p:cNvPr>
          <p:cNvPicPr>
            <a:picLocks noChangeAspect="1"/>
          </p:cNvPicPr>
          <p:nvPr/>
        </p:nvPicPr>
        <p:blipFill>
          <a:blip r:embed="rId2"/>
          <a:stretch>
            <a:fillRect/>
          </a:stretch>
        </p:blipFill>
        <p:spPr>
          <a:xfrm>
            <a:off x="7861049" y="1717673"/>
            <a:ext cx="2307807" cy="5140327"/>
          </a:xfrm>
          <a:prstGeom prst="rect">
            <a:avLst/>
          </a:prstGeom>
        </p:spPr>
      </p:pic>
    </p:spTree>
    <p:extLst>
      <p:ext uri="{BB962C8B-B14F-4D97-AF65-F5344CB8AC3E}">
        <p14:creationId xmlns:p14="http://schemas.microsoft.com/office/powerpoint/2010/main" val="234108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258E4-C676-9F49-0019-FCA486A0FD0F}"/>
            </a:ext>
          </a:extLst>
        </p:cNvPr>
        <p:cNvGrpSpPr/>
        <p:nvPr/>
      </p:nvGrpSpPr>
      <p:grpSpPr>
        <a:xfrm>
          <a:off x="0" y="0"/>
          <a:ext cx="0" cy="0"/>
          <a:chOff x="0" y="0"/>
          <a:chExt cx="0" cy="0"/>
        </a:xfrm>
      </p:grpSpPr>
      <p:sp>
        <p:nvSpPr>
          <p:cNvPr id="833540" name="Rectangle 4">
            <a:extLst>
              <a:ext uri="{FF2B5EF4-FFF2-40B4-BE49-F238E27FC236}">
                <a16:creationId xmlns:a16="http://schemas.microsoft.com/office/drawing/2014/main" id="{320AEDA5-2B38-4CE3-0E27-D6DC5346D23A}"/>
              </a:ext>
            </a:extLst>
          </p:cNvPr>
          <p:cNvSpPr>
            <a:spLocks noGrp="1" noChangeArrowheads="1"/>
          </p:cNvSpPr>
          <p:nvPr>
            <p:ph type="title"/>
          </p:nvPr>
        </p:nvSpPr>
        <p:spPr>
          <a:xfrm>
            <a:off x="550606" y="314326"/>
            <a:ext cx="9544307" cy="1082675"/>
          </a:xfrm>
        </p:spPr>
        <p:txBody>
          <a:bodyPr/>
          <a:lstStyle/>
          <a:p>
            <a:pPr eaLnBrk="1" fontAlgn="auto" hangingPunct="1">
              <a:spcAft>
                <a:spcPts val="0"/>
              </a:spcAft>
              <a:defRPr/>
            </a:pPr>
            <a:r>
              <a:rPr lang="en-US" altLang="sr-Latn-RS" dirty="0" err="1"/>
              <a:t>Šta</a:t>
            </a:r>
            <a:r>
              <a:rPr lang="en-US" altLang="sr-Latn-RS" dirty="0"/>
              <a:t> je Android </a:t>
            </a:r>
            <a:r>
              <a:rPr lang="en-US" altLang="sr-Latn-RS" dirty="0" err="1"/>
              <a:t>aplikacija</a:t>
            </a:r>
            <a:r>
              <a:rPr lang="en-US" altLang="sr-Latn-RS" dirty="0"/>
              <a:t>? </a:t>
            </a:r>
          </a:p>
        </p:txBody>
      </p:sp>
      <p:sp>
        <p:nvSpPr>
          <p:cNvPr id="19459" name="Rectangle 3">
            <a:extLst>
              <a:ext uri="{FF2B5EF4-FFF2-40B4-BE49-F238E27FC236}">
                <a16:creationId xmlns:a16="http://schemas.microsoft.com/office/drawing/2014/main" id="{680B8215-E218-6834-3A71-4C42AD91F86E}"/>
              </a:ext>
            </a:extLst>
          </p:cNvPr>
          <p:cNvSpPr>
            <a:spLocks noGrp="1"/>
          </p:cNvSpPr>
          <p:nvPr>
            <p:ph idx="1"/>
          </p:nvPr>
        </p:nvSpPr>
        <p:spPr>
          <a:xfrm>
            <a:off x="550606" y="1918381"/>
            <a:ext cx="4993851" cy="3302000"/>
          </a:xfrm>
        </p:spPr>
        <p:txBody>
          <a:bodyPr/>
          <a:lstStyle/>
          <a:p>
            <a:pPr marL="0" indent="0">
              <a:buNone/>
            </a:pPr>
            <a:r>
              <a:rPr lang="en-GB" b="1" dirty="0" err="1">
                <a:solidFill>
                  <a:schemeClr val="tx2">
                    <a:lumMod val="20000"/>
                    <a:lumOff val="80000"/>
                  </a:schemeClr>
                </a:solidFill>
              </a:rPr>
              <a:t>Aplikacija</a:t>
            </a:r>
            <a:r>
              <a:rPr lang="en-GB" b="1" dirty="0">
                <a:solidFill>
                  <a:schemeClr val="tx2">
                    <a:lumMod val="20000"/>
                    <a:lumOff val="80000"/>
                  </a:schemeClr>
                </a:solidFill>
              </a:rPr>
              <a:t> = program </a:t>
            </a:r>
            <a:r>
              <a:rPr lang="en-GB" b="1" dirty="0" err="1">
                <a:solidFill>
                  <a:schemeClr val="tx2">
                    <a:lumMod val="20000"/>
                    <a:lumOff val="80000"/>
                  </a:schemeClr>
                </a:solidFill>
              </a:rPr>
              <a:t>na</a:t>
            </a:r>
            <a:r>
              <a:rPr lang="en-GB" b="1" dirty="0">
                <a:solidFill>
                  <a:schemeClr val="tx2">
                    <a:lumMod val="20000"/>
                    <a:lumOff val="80000"/>
                  </a:schemeClr>
                </a:solidFill>
              </a:rPr>
              <a:t> </a:t>
            </a:r>
            <a:r>
              <a:rPr lang="en-GB" b="1" dirty="0" err="1">
                <a:solidFill>
                  <a:schemeClr val="tx2">
                    <a:lumMod val="20000"/>
                    <a:lumOff val="80000"/>
                  </a:schemeClr>
                </a:solidFill>
              </a:rPr>
              <a:t>telefonu</a:t>
            </a:r>
            <a:endParaRPr lang="en-GB" b="1" dirty="0">
              <a:solidFill>
                <a:schemeClr val="tx2">
                  <a:lumMod val="20000"/>
                  <a:lumOff val="80000"/>
                </a:schemeClr>
              </a:solidFill>
            </a:endParaRPr>
          </a:p>
          <a:p>
            <a:pPr marL="0" indent="0">
              <a:buNone/>
            </a:pPr>
            <a:endParaRPr lang="en-GB" dirty="0">
              <a:solidFill>
                <a:schemeClr val="tx2">
                  <a:lumMod val="60000"/>
                  <a:lumOff val="40000"/>
                </a:schemeClr>
              </a:solidFill>
            </a:endParaRPr>
          </a:p>
          <a:p>
            <a:pPr marL="0" indent="0">
              <a:buNone/>
            </a:pPr>
            <a:r>
              <a:rPr lang="en-GB" dirty="0">
                <a:solidFill>
                  <a:schemeClr val="tx2">
                    <a:lumMod val="20000"/>
                    <a:lumOff val="80000"/>
                  </a:schemeClr>
                </a:solidFill>
              </a:rPr>
              <a:t>Ima </a:t>
            </a:r>
            <a:r>
              <a:rPr lang="en-GB" b="1" dirty="0" err="1">
                <a:solidFill>
                  <a:schemeClr val="tx2">
                    <a:lumMod val="20000"/>
                    <a:lumOff val="80000"/>
                  </a:schemeClr>
                </a:solidFill>
              </a:rPr>
              <a:t>ekrane</a:t>
            </a:r>
            <a:r>
              <a:rPr lang="en-GB" dirty="0">
                <a:solidFill>
                  <a:schemeClr val="tx2">
                    <a:lumMod val="20000"/>
                    <a:lumOff val="80000"/>
                  </a:schemeClr>
                </a:solidFill>
              </a:rPr>
              <a:t> (screens)</a:t>
            </a:r>
          </a:p>
          <a:p>
            <a:pPr marL="0" indent="0">
              <a:buNone/>
            </a:pPr>
            <a:endParaRPr lang="en-GB" dirty="0"/>
          </a:p>
          <a:p>
            <a:pPr marL="0" indent="0">
              <a:buNone/>
            </a:pPr>
            <a:r>
              <a:rPr lang="en-GB" dirty="0" err="1"/>
              <a:t>Reaguje</a:t>
            </a:r>
            <a:r>
              <a:rPr lang="en-GB" dirty="0"/>
              <a:t> </a:t>
            </a:r>
            <a:r>
              <a:rPr lang="en-GB" dirty="0" err="1"/>
              <a:t>na</a:t>
            </a:r>
            <a:r>
              <a:rPr lang="en-GB" dirty="0"/>
              <a:t> </a:t>
            </a:r>
            <a:r>
              <a:rPr lang="en-GB" b="1" dirty="0" err="1"/>
              <a:t>dodire</a:t>
            </a:r>
            <a:r>
              <a:rPr lang="en-GB" dirty="0"/>
              <a:t> (events)</a:t>
            </a:r>
          </a:p>
          <a:p>
            <a:pPr marL="0" indent="0">
              <a:buNone/>
            </a:pPr>
            <a:r>
              <a:rPr lang="en-GB" sz="1600" dirty="0"/>
              <a:t>	</a:t>
            </a:r>
            <a:r>
              <a:rPr lang="en-GB" sz="1600" dirty="0" err="1"/>
              <a:t>klik</a:t>
            </a:r>
            <a:r>
              <a:rPr lang="en-GB" sz="1600" dirty="0"/>
              <a:t>, swipe, back, </a:t>
            </a:r>
            <a:r>
              <a:rPr lang="en-GB" sz="1600" dirty="0" err="1"/>
              <a:t>rotacija</a:t>
            </a:r>
            <a:endParaRPr lang="en-GB" sz="1600" dirty="0"/>
          </a:p>
          <a:p>
            <a:pPr marL="0" indent="0">
              <a:buNone/>
            </a:pPr>
            <a:r>
              <a:rPr lang="en-GB" dirty="0" err="1">
                <a:solidFill>
                  <a:schemeClr val="tx2">
                    <a:lumMod val="20000"/>
                    <a:lumOff val="80000"/>
                  </a:schemeClr>
                </a:solidFill>
              </a:rPr>
              <a:t>Prikazuje</a:t>
            </a:r>
            <a:r>
              <a:rPr lang="en-GB" dirty="0">
                <a:solidFill>
                  <a:schemeClr val="tx2">
                    <a:lumMod val="20000"/>
                    <a:lumOff val="80000"/>
                  </a:schemeClr>
                </a:solidFill>
              </a:rPr>
              <a:t> </a:t>
            </a:r>
            <a:r>
              <a:rPr lang="en-GB" b="1" dirty="0" err="1">
                <a:solidFill>
                  <a:schemeClr val="tx2">
                    <a:lumMod val="20000"/>
                    <a:lumOff val="80000"/>
                  </a:schemeClr>
                </a:solidFill>
              </a:rPr>
              <a:t>stanje</a:t>
            </a:r>
            <a:r>
              <a:rPr lang="en-GB" dirty="0">
                <a:solidFill>
                  <a:schemeClr val="tx2">
                    <a:lumMod val="20000"/>
                    <a:lumOff val="80000"/>
                  </a:schemeClr>
                </a:solidFill>
              </a:rPr>
              <a:t> (state)</a:t>
            </a:r>
          </a:p>
          <a:p>
            <a:pPr lvl="1" eaLnBrk="1" hangingPunct="1">
              <a:lnSpc>
                <a:spcPct val="90000"/>
              </a:lnSpc>
              <a:buFontTx/>
              <a:buNone/>
            </a:pPr>
            <a:endParaRPr lang="sl-SI" altLang="sr-Latn-RS" sz="2000" dirty="0"/>
          </a:p>
          <a:p>
            <a:pPr eaLnBrk="1" hangingPunct="1">
              <a:lnSpc>
                <a:spcPct val="90000"/>
              </a:lnSpc>
            </a:pPr>
            <a:endParaRPr lang="sr-Latn-CS" altLang="sr-Latn-RS" dirty="0"/>
          </a:p>
        </p:txBody>
      </p:sp>
      <p:pic>
        <p:nvPicPr>
          <p:cNvPr id="4" name="Screen Recording 2026-02-04 at 22.07.33">
            <a:hlinkClick r:id="" action="ppaction://media"/>
            <a:extLst>
              <a:ext uri="{FF2B5EF4-FFF2-40B4-BE49-F238E27FC236}">
                <a16:creationId xmlns:a16="http://schemas.microsoft.com/office/drawing/2014/main" id="{0225B408-51B3-BCCB-4DDE-1DD4BA21D264}"/>
              </a:ext>
            </a:extLst>
          </p:cNvPr>
          <p:cNvPicPr>
            <a:picLocks noChangeAspect="1"/>
          </p:cNvPicPr>
          <p:nvPr>
            <a:videoFile r:link="rId1"/>
            <p:extLst>
              <p:ext uri="{DAA4B4D4-6D71-4841-9C94-3DE7FCFB9230}">
                <p14:media xmlns:p14="http://schemas.microsoft.com/office/powerpoint/2010/main" r:embed="rId2">
                  <p14:trim end="52695.1291"/>
                </p14:media>
              </p:ext>
            </p:extLst>
          </p:nvPr>
        </p:nvPicPr>
        <p:blipFill>
          <a:blip r:embed="rId4"/>
          <a:stretch>
            <a:fillRect/>
          </a:stretch>
        </p:blipFill>
        <p:spPr>
          <a:xfrm>
            <a:off x="8246851" y="1707726"/>
            <a:ext cx="2070341" cy="4646167"/>
          </a:xfrm>
          <a:prstGeom prst="rect">
            <a:avLst/>
          </a:prstGeom>
        </p:spPr>
      </p:pic>
    </p:spTree>
    <p:extLst>
      <p:ext uri="{BB962C8B-B14F-4D97-AF65-F5344CB8AC3E}">
        <p14:creationId xmlns:p14="http://schemas.microsoft.com/office/powerpoint/2010/main" val="9200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461D-990C-6BD4-8CBA-46CA150412B3}"/>
            </a:ext>
          </a:extLst>
        </p:cNvPr>
        <p:cNvGrpSpPr/>
        <p:nvPr/>
      </p:nvGrpSpPr>
      <p:grpSpPr>
        <a:xfrm>
          <a:off x="0" y="0"/>
          <a:ext cx="0" cy="0"/>
          <a:chOff x="0" y="0"/>
          <a:chExt cx="0" cy="0"/>
        </a:xfrm>
      </p:grpSpPr>
      <p:sp>
        <p:nvSpPr>
          <p:cNvPr id="833540" name="Rectangle 4">
            <a:extLst>
              <a:ext uri="{FF2B5EF4-FFF2-40B4-BE49-F238E27FC236}">
                <a16:creationId xmlns:a16="http://schemas.microsoft.com/office/drawing/2014/main" id="{C5103EBB-E9AB-37D7-9569-1928372267F9}"/>
              </a:ext>
            </a:extLst>
          </p:cNvPr>
          <p:cNvSpPr>
            <a:spLocks noGrp="1" noChangeArrowheads="1"/>
          </p:cNvSpPr>
          <p:nvPr>
            <p:ph type="title"/>
          </p:nvPr>
        </p:nvSpPr>
        <p:spPr>
          <a:xfrm>
            <a:off x="550606" y="314326"/>
            <a:ext cx="9544307" cy="1082675"/>
          </a:xfrm>
        </p:spPr>
        <p:txBody>
          <a:bodyPr/>
          <a:lstStyle/>
          <a:p>
            <a:pPr eaLnBrk="1" fontAlgn="auto" hangingPunct="1">
              <a:spcAft>
                <a:spcPts val="0"/>
              </a:spcAft>
              <a:defRPr/>
            </a:pPr>
            <a:r>
              <a:rPr lang="en-US" altLang="sr-Latn-RS" dirty="0" err="1"/>
              <a:t>Šta</a:t>
            </a:r>
            <a:r>
              <a:rPr lang="en-US" altLang="sr-Latn-RS" dirty="0"/>
              <a:t> je Android </a:t>
            </a:r>
            <a:r>
              <a:rPr lang="en-US" altLang="sr-Latn-RS" dirty="0" err="1"/>
              <a:t>aplikacija</a:t>
            </a:r>
            <a:r>
              <a:rPr lang="en-US" altLang="sr-Latn-RS" dirty="0"/>
              <a:t>? </a:t>
            </a:r>
          </a:p>
        </p:txBody>
      </p:sp>
      <p:sp>
        <p:nvSpPr>
          <p:cNvPr id="19459" name="Rectangle 3">
            <a:extLst>
              <a:ext uri="{FF2B5EF4-FFF2-40B4-BE49-F238E27FC236}">
                <a16:creationId xmlns:a16="http://schemas.microsoft.com/office/drawing/2014/main" id="{D51F641D-DDA5-06B6-1790-776297E0FA44}"/>
              </a:ext>
            </a:extLst>
          </p:cNvPr>
          <p:cNvSpPr>
            <a:spLocks noGrp="1"/>
          </p:cNvSpPr>
          <p:nvPr>
            <p:ph idx="1"/>
          </p:nvPr>
        </p:nvSpPr>
        <p:spPr>
          <a:xfrm>
            <a:off x="550606" y="1918381"/>
            <a:ext cx="6036806" cy="3540027"/>
          </a:xfrm>
        </p:spPr>
        <p:txBody>
          <a:bodyPr/>
          <a:lstStyle/>
          <a:p>
            <a:pPr marL="0" indent="0">
              <a:buNone/>
            </a:pPr>
            <a:r>
              <a:rPr lang="en-GB" b="1" dirty="0" err="1">
                <a:solidFill>
                  <a:schemeClr val="tx2">
                    <a:lumMod val="20000"/>
                    <a:lumOff val="80000"/>
                  </a:schemeClr>
                </a:solidFill>
              </a:rPr>
              <a:t>Aplikacija</a:t>
            </a:r>
            <a:r>
              <a:rPr lang="en-GB" b="1" dirty="0">
                <a:solidFill>
                  <a:schemeClr val="tx2">
                    <a:lumMod val="20000"/>
                    <a:lumOff val="80000"/>
                  </a:schemeClr>
                </a:solidFill>
              </a:rPr>
              <a:t> = program </a:t>
            </a:r>
            <a:r>
              <a:rPr lang="en-GB" b="1" dirty="0" err="1">
                <a:solidFill>
                  <a:schemeClr val="tx2">
                    <a:lumMod val="20000"/>
                    <a:lumOff val="80000"/>
                  </a:schemeClr>
                </a:solidFill>
              </a:rPr>
              <a:t>na</a:t>
            </a:r>
            <a:r>
              <a:rPr lang="en-GB" b="1" dirty="0">
                <a:solidFill>
                  <a:schemeClr val="tx2">
                    <a:lumMod val="20000"/>
                    <a:lumOff val="80000"/>
                  </a:schemeClr>
                </a:solidFill>
              </a:rPr>
              <a:t> </a:t>
            </a:r>
            <a:r>
              <a:rPr lang="en-GB" b="1" dirty="0" err="1">
                <a:solidFill>
                  <a:schemeClr val="tx2">
                    <a:lumMod val="20000"/>
                    <a:lumOff val="80000"/>
                  </a:schemeClr>
                </a:solidFill>
              </a:rPr>
              <a:t>telefonu</a:t>
            </a:r>
            <a:endParaRPr lang="en-GB" b="1" dirty="0">
              <a:solidFill>
                <a:schemeClr val="tx2">
                  <a:lumMod val="20000"/>
                  <a:lumOff val="80000"/>
                </a:schemeClr>
              </a:solidFill>
            </a:endParaRPr>
          </a:p>
          <a:p>
            <a:pPr marL="0" indent="0">
              <a:buNone/>
            </a:pPr>
            <a:endParaRPr lang="en-GB" dirty="0">
              <a:solidFill>
                <a:schemeClr val="tx2">
                  <a:lumMod val="20000"/>
                  <a:lumOff val="80000"/>
                </a:schemeClr>
              </a:solidFill>
            </a:endParaRPr>
          </a:p>
          <a:p>
            <a:pPr marL="0" indent="0">
              <a:buNone/>
            </a:pPr>
            <a:r>
              <a:rPr lang="en-GB" dirty="0">
                <a:solidFill>
                  <a:schemeClr val="tx2">
                    <a:lumMod val="20000"/>
                    <a:lumOff val="80000"/>
                  </a:schemeClr>
                </a:solidFill>
              </a:rPr>
              <a:t>Ima </a:t>
            </a:r>
            <a:r>
              <a:rPr lang="en-GB" b="1" dirty="0" err="1">
                <a:solidFill>
                  <a:schemeClr val="tx2">
                    <a:lumMod val="20000"/>
                    <a:lumOff val="80000"/>
                  </a:schemeClr>
                </a:solidFill>
              </a:rPr>
              <a:t>ekrane</a:t>
            </a:r>
            <a:r>
              <a:rPr lang="en-GB" dirty="0">
                <a:solidFill>
                  <a:schemeClr val="tx2">
                    <a:lumMod val="20000"/>
                    <a:lumOff val="80000"/>
                  </a:schemeClr>
                </a:solidFill>
              </a:rPr>
              <a:t> (screens)</a:t>
            </a:r>
          </a:p>
          <a:p>
            <a:pPr marL="0" indent="0">
              <a:buNone/>
            </a:pPr>
            <a:endParaRPr lang="en-GB" dirty="0">
              <a:solidFill>
                <a:schemeClr val="tx2">
                  <a:lumMod val="20000"/>
                  <a:lumOff val="80000"/>
                </a:schemeClr>
              </a:solidFill>
            </a:endParaRPr>
          </a:p>
          <a:p>
            <a:pPr marL="0" indent="0">
              <a:buNone/>
            </a:pPr>
            <a:r>
              <a:rPr lang="en-GB" dirty="0" err="1">
                <a:solidFill>
                  <a:schemeClr val="tx2">
                    <a:lumMod val="20000"/>
                    <a:lumOff val="80000"/>
                  </a:schemeClr>
                </a:solidFill>
              </a:rPr>
              <a:t>Reaguje</a:t>
            </a:r>
            <a:r>
              <a:rPr lang="en-GB" dirty="0">
                <a:solidFill>
                  <a:schemeClr val="tx2">
                    <a:lumMod val="20000"/>
                    <a:lumOff val="80000"/>
                  </a:schemeClr>
                </a:solidFill>
              </a:rPr>
              <a:t> </a:t>
            </a:r>
            <a:r>
              <a:rPr lang="en-GB" dirty="0" err="1">
                <a:solidFill>
                  <a:schemeClr val="tx2">
                    <a:lumMod val="20000"/>
                    <a:lumOff val="80000"/>
                  </a:schemeClr>
                </a:solidFill>
              </a:rPr>
              <a:t>na</a:t>
            </a:r>
            <a:r>
              <a:rPr lang="en-GB" dirty="0">
                <a:solidFill>
                  <a:schemeClr val="tx2">
                    <a:lumMod val="20000"/>
                    <a:lumOff val="80000"/>
                  </a:schemeClr>
                </a:solidFill>
              </a:rPr>
              <a:t> </a:t>
            </a:r>
            <a:r>
              <a:rPr lang="en-GB" b="1" dirty="0" err="1">
                <a:solidFill>
                  <a:schemeClr val="tx2">
                    <a:lumMod val="20000"/>
                    <a:lumOff val="80000"/>
                  </a:schemeClr>
                </a:solidFill>
              </a:rPr>
              <a:t>dodire</a:t>
            </a:r>
            <a:r>
              <a:rPr lang="en-GB" dirty="0">
                <a:solidFill>
                  <a:schemeClr val="tx2">
                    <a:lumMod val="20000"/>
                    <a:lumOff val="80000"/>
                  </a:schemeClr>
                </a:solidFill>
              </a:rPr>
              <a:t> (events)</a:t>
            </a:r>
          </a:p>
          <a:p>
            <a:pPr marL="0" indent="0">
              <a:buNone/>
            </a:pPr>
            <a:endParaRPr lang="en-GB" dirty="0"/>
          </a:p>
          <a:p>
            <a:pPr marL="0" indent="0">
              <a:buNone/>
            </a:pPr>
            <a:r>
              <a:rPr lang="en-GB" dirty="0" err="1"/>
              <a:t>Prikazuje</a:t>
            </a:r>
            <a:r>
              <a:rPr lang="en-GB" dirty="0"/>
              <a:t> </a:t>
            </a:r>
            <a:r>
              <a:rPr lang="en-GB" b="1" dirty="0" err="1"/>
              <a:t>stanje</a:t>
            </a:r>
            <a:r>
              <a:rPr lang="en-GB" dirty="0"/>
              <a:t> (state)</a:t>
            </a:r>
          </a:p>
          <a:p>
            <a:pPr lvl="1" eaLnBrk="1" hangingPunct="1">
              <a:lnSpc>
                <a:spcPct val="90000"/>
              </a:lnSpc>
              <a:buFontTx/>
              <a:buNone/>
            </a:pPr>
            <a:r>
              <a:rPr lang="en-GB" sz="1600" dirty="0"/>
              <a:t>State je ono </a:t>
            </a:r>
            <a:r>
              <a:rPr lang="en-GB" sz="1600" dirty="0" err="1"/>
              <a:t>što</a:t>
            </a:r>
            <a:r>
              <a:rPr lang="en-GB" sz="1600" dirty="0"/>
              <a:t> </a:t>
            </a:r>
            <a:r>
              <a:rPr lang="en-GB" sz="1600" dirty="0" err="1"/>
              <a:t>aplikacija</a:t>
            </a:r>
            <a:r>
              <a:rPr lang="en-GB" sz="1600" dirty="0"/>
              <a:t> </a:t>
            </a:r>
            <a:r>
              <a:rPr lang="en-GB" sz="1600" dirty="0" err="1"/>
              <a:t>pamti</a:t>
            </a:r>
            <a:r>
              <a:rPr lang="en-GB" sz="1600" dirty="0"/>
              <a:t> u tom </a:t>
            </a:r>
            <a:r>
              <a:rPr lang="en-GB" sz="1600" dirty="0" err="1"/>
              <a:t>trenutku</a:t>
            </a:r>
            <a:endParaRPr lang="sl-SI" altLang="sr-Latn-RS" sz="1600" dirty="0"/>
          </a:p>
          <a:p>
            <a:pPr eaLnBrk="1" hangingPunct="1">
              <a:lnSpc>
                <a:spcPct val="90000"/>
              </a:lnSpc>
            </a:pPr>
            <a:endParaRPr lang="sr-Latn-CS" altLang="sr-Latn-RS" dirty="0"/>
          </a:p>
        </p:txBody>
      </p:sp>
      <p:pic>
        <p:nvPicPr>
          <p:cNvPr id="3" name="Screen Recording 2026-02-04 at 22.07.33">
            <a:hlinkClick r:id="" action="ppaction://media"/>
            <a:extLst>
              <a:ext uri="{FF2B5EF4-FFF2-40B4-BE49-F238E27FC236}">
                <a16:creationId xmlns:a16="http://schemas.microsoft.com/office/drawing/2014/main" id="{B6707285-7A25-9A94-0CE6-2E73BC7D2C71}"/>
              </a:ext>
            </a:extLst>
          </p:cNvPr>
          <p:cNvPicPr>
            <a:picLocks noChangeAspect="1"/>
          </p:cNvPicPr>
          <p:nvPr>
            <a:videoFile r:link="rId1"/>
            <p:extLst>
              <p:ext uri="{DAA4B4D4-6D71-4841-9C94-3DE7FCFB9230}">
                <p14:media xmlns:p14="http://schemas.microsoft.com/office/powerpoint/2010/main" r:embed="rId2">
                  <p14:trim end="52695.1291"/>
                </p14:media>
              </p:ext>
            </p:extLst>
          </p:nvPr>
        </p:nvPicPr>
        <p:blipFill>
          <a:blip r:embed="rId4"/>
          <a:stretch>
            <a:fillRect/>
          </a:stretch>
        </p:blipFill>
        <p:spPr>
          <a:xfrm>
            <a:off x="8246851" y="1707726"/>
            <a:ext cx="2070341" cy="4646167"/>
          </a:xfrm>
          <a:prstGeom prst="rect">
            <a:avLst/>
          </a:prstGeom>
        </p:spPr>
      </p:pic>
    </p:spTree>
    <p:extLst>
      <p:ext uri="{BB962C8B-B14F-4D97-AF65-F5344CB8AC3E}">
        <p14:creationId xmlns:p14="http://schemas.microsoft.com/office/powerpoint/2010/main" val="29334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Custom 3">
      <a:majorFont>
        <a:latin typeface="Verdana"/>
        <a:ea typeface=""/>
        <a:cs typeface=""/>
      </a:majorFont>
      <a:minorFont>
        <a:latin typeface="Verdana"/>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3354</TotalTime>
  <Words>4312</Words>
  <Application>Microsoft Macintosh PowerPoint</Application>
  <PresentationFormat>Widescreen</PresentationFormat>
  <Paragraphs>360</Paragraphs>
  <Slides>30</Slides>
  <Notes>17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Courier New</vt:lpstr>
      <vt:lpstr>Gill Sans MT</vt:lpstr>
      <vt:lpstr>Lucida Sans</vt:lpstr>
      <vt:lpstr>Times New Roman</vt:lpstr>
      <vt:lpstr>Verdana</vt:lpstr>
      <vt:lpstr>Wingdings 2</vt:lpstr>
      <vt:lpstr>Dividend</vt:lpstr>
      <vt:lpstr>PowerPoint Presentation</vt:lpstr>
      <vt:lpstr>Android programiranje</vt:lpstr>
      <vt:lpstr>Kratka istorija Androida</vt:lpstr>
      <vt:lpstr>Šta je Android aplikacija? </vt:lpstr>
      <vt:lpstr>Šta je Android aplikacija? </vt:lpstr>
      <vt:lpstr>Šta je Android aplikacija? </vt:lpstr>
      <vt:lpstr>Šta je Android aplikacija? </vt:lpstr>
      <vt:lpstr>Šta je Android aplikacija? </vt:lpstr>
      <vt:lpstr>Šta je Android aplikacija? </vt:lpstr>
      <vt:lpstr>Šta je reaktivno programiranje?</vt:lpstr>
      <vt:lpstr>Šta je reaktivno programiranje?</vt:lpstr>
      <vt:lpstr>Šta je reaktivno programiranje?</vt:lpstr>
      <vt:lpstr>Šta je reaktivno programiranje?</vt:lpstr>
      <vt:lpstr>GDE SE KREIRA ANDROID APLIKACIJA?</vt:lpstr>
      <vt:lpstr>GDE SE KREIRA ANDROID APLIKACIJA?</vt:lpstr>
      <vt:lpstr>GDE SE KREIRA ANDROID APLIKACIJA?</vt:lpstr>
      <vt:lpstr>GDE SE KREIRA ANDROID APLIKACIJA?</vt:lpstr>
      <vt:lpstr>PRVI projekat</vt:lpstr>
      <vt:lpstr>PRVI projekat</vt:lpstr>
      <vt:lpstr>PRVI projekat</vt:lpstr>
      <vt:lpstr>Struktura projekta</vt:lpstr>
      <vt:lpstr>Struktura projekta</vt:lpstr>
      <vt:lpstr>Struktura projekta</vt:lpstr>
      <vt:lpstr>UI elementi</vt:lpstr>
      <vt:lpstr>UI elementi</vt:lpstr>
      <vt:lpstr>UI elementi</vt:lpstr>
      <vt:lpstr>UI elementi</vt:lpstr>
      <vt:lpstr>UI elementi</vt:lpstr>
      <vt:lpstr>UI elementi</vt:lpstr>
      <vt:lpstr>PowerPoint Presentation</vt:lpstr>
    </vt:vector>
  </TitlesOfParts>
  <Company>Elektronski fakultet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Lab10</dc:creator>
  <cp:lastModifiedBy>Tamara Milovanović</cp:lastModifiedBy>
  <cp:revision>20</cp:revision>
  <cp:lastPrinted>2018-10-14T19:13:15Z</cp:lastPrinted>
  <dcterms:created xsi:type="dcterms:W3CDTF">2004-06-29T08:36:19Z</dcterms:created>
  <dcterms:modified xsi:type="dcterms:W3CDTF">2026-02-08T11:20:48Z</dcterms:modified>
</cp:coreProperties>
</file>